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 id="2147483672" r:id="rId3"/>
  </p:sldMasterIdLst>
  <p:notesMasterIdLst>
    <p:notesMasterId r:id="rId152"/>
  </p:notesMasterIdLst>
  <p:sldIdLst>
    <p:sldId id="573" r:id="rId4"/>
    <p:sldId id="389" r:id="rId5"/>
    <p:sldId id="595" r:id="rId6"/>
    <p:sldId id="596" r:id="rId7"/>
    <p:sldId id="622" r:id="rId8"/>
    <p:sldId id="562" r:id="rId9"/>
    <p:sldId id="512" r:id="rId10"/>
    <p:sldId id="543" r:id="rId11"/>
    <p:sldId id="398" r:id="rId12"/>
    <p:sldId id="609" r:id="rId13"/>
    <p:sldId id="295" r:id="rId14"/>
    <p:sldId id="534" r:id="rId15"/>
    <p:sldId id="528" r:id="rId16"/>
    <p:sldId id="374" r:id="rId17"/>
    <p:sldId id="522" r:id="rId18"/>
    <p:sldId id="612" r:id="rId19"/>
    <p:sldId id="447" r:id="rId20"/>
    <p:sldId id="413" r:id="rId21"/>
    <p:sldId id="502" r:id="rId22"/>
    <p:sldId id="586" r:id="rId23"/>
    <p:sldId id="456" r:id="rId24"/>
    <p:sldId id="602" r:id="rId25"/>
    <p:sldId id="563" r:id="rId26"/>
    <p:sldId id="564" r:id="rId27"/>
    <p:sldId id="565" r:id="rId28"/>
    <p:sldId id="566" r:id="rId29"/>
    <p:sldId id="567" r:id="rId30"/>
    <p:sldId id="597" r:id="rId31"/>
    <p:sldId id="598" r:id="rId32"/>
    <p:sldId id="599" r:id="rId33"/>
    <p:sldId id="600" r:id="rId34"/>
    <p:sldId id="601" r:id="rId35"/>
    <p:sldId id="513" r:id="rId36"/>
    <p:sldId id="514" r:id="rId37"/>
    <p:sldId id="515" r:id="rId38"/>
    <p:sldId id="516" r:id="rId39"/>
    <p:sldId id="517" r:id="rId40"/>
    <p:sldId id="546" r:id="rId41"/>
    <p:sldId id="547" r:id="rId42"/>
    <p:sldId id="548" r:id="rId43"/>
    <p:sldId id="549" r:id="rId44"/>
    <p:sldId id="550" r:id="rId45"/>
    <p:sldId id="343" r:id="rId46"/>
    <p:sldId id="344" r:id="rId47"/>
    <p:sldId id="346" r:id="rId48"/>
    <p:sldId id="430" r:id="rId49"/>
    <p:sldId id="498" r:id="rId50"/>
    <p:sldId id="499" r:id="rId51"/>
    <p:sldId id="500" r:id="rId52"/>
    <p:sldId id="501" r:id="rId53"/>
    <p:sldId id="574" r:id="rId54"/>
    <p:sldId id="575" r:id="rId55"/>
    <p:sldId id="621" r:id="rId56"/>
    <p:sldId id="399" r:id="rId57"/>
    <p:sldId id="508" r:id="rId58"/>
    <p:sldId id="509" r:id="rId59"/>
    <p:sldId id="510" r:id="rId60"/>
    <p:sldId id="511" r:id="rId61"/>
    <p:sldId id="569" r:id="rId62"/>
    <p:sldId id="570" r:id="rId63"/>
    <p:sldId id="571" r:id="rId64"/>
    <p:sldId id="608" r:id="rId65"/>
    <p:sldId id="519" r:id="rId66"/>
    <p:sldId id="520" r:id="rId67"/>
    <p:sldId id="521" r:id="rId68"/>
    <p:sldId id="559" r:id="rId69"/>
    <p:sldId id="557" r:id="rId70"/>
    <p:sldId id="558" r:id="rId71"/>
    <p:sldId id="610" r:id="rId72"/>
    <p:sldId id="611" r:id="rId73"/>
    <p:sldId id="576" r:id="rId74"/>
    <p:sldId id="578" r:id="rId75"/>
    <p:sldId id="351" r:id="rId76"/>
    <p:sldId id="379" r:id="rId77"/>
    <p:sldId id="380" r:id="rId78"/>
    <p:sldId id="381" r:id="rId79"/>
    <p:sldId id="382" r:id="rId80"/>
    <p:sldId id="383" r:id="rId81"/>
    <p:sldId id="545" r:id="rId82"/>
    <p:sldId id="535" r:id="rId83"/>
    <p:sldId id="536" r:id="rId84"/>
    <p:sldId id="537" r:id="rId85"/>
    <p:sldId id="538" r:id="rId86"/>
    <p:sldId id="560" r:id="rId87"/>
    <p:sldId id="561" r:id="rId88"/>
    <p:sldId id="529" r:id="rId89"/>
    <p:sldId id="530" r:id="rId90"/>
    <p:sldId id="531" r:id="rId91"/>
    <p:sldId id="532" r:id="rId92"/>
    <p:sldId id="533" r:id="rId93"/>
    <p:sldId id="375" r:id="rId94"/>
    <p:sldId id="376" r:id="rId95"/>
    <p:sldId id="377" r:id="rId96"/>
    <p:sldId id="378" r:id="rId97"/>
    <p:sldId id="523" r:id="rId98"/>
    <p:sldId id="524" r:id="rId99"/>
    <p:sldId id="525" r:id="rId100"/>
    <p:sldId id="526" r:id="rId101"/>
    <p:sldId id="527" r:id="rId102"/>
    <p:sldId id="542" r:id="rId103"/>
    <p:sldId id="544" r:id="rId104"/>
    <p:sldId id="580" r:id="rId105"/>
    <p:sldId id="579" r:id="rId106"/>
    <p:sldId id="613" r:id="rId107"/>
    <p:sldId id="614" r:id="rId108"/>
    <p:sldId id="615" r:id="rId109"/>
    <p:sldId id="393" r:id="rId110"/>
    <p:sldId id="394" r:id="rId111"/>
    <p:sldId id="395" r:id="rId112"/>
    <p:sldId id="396" r:id="rId113"/>
    <p:sldId id="397" r:id="rId114"/>
    <p:sldId id="426" r:id="rId115"/>
    <p:sldId id="488" r:id="rId116"/>
    <p:sldId id="489" r:id="rId117"/>
    <p:sldId id="490" r:id="rId118"/>
    <p:sldId id="540" r:id="rId119"/>
    <p:sldId id="482" r:id="rId120"/>
    <p:sldId id="483" r:id="rId121"/>
    <p:sldId id="431" r:id="rId122"/>
    <p:sldId id="503" r:id="rId123"/>
    <p:sldId id="504" r:id="rId124"/>
    <p:sldId id="505" r:id="rId125"/>
    <p:sldId id="506" r:id="rId126"/>
    <p:sldId id="507" r:id="rId127"/>
    <p:sldId id="583" r:id="rId128"/>
    <p:sldId id="584" r:id="rId129"/>
    <p:sldId id="585" r:id="rId130"/>
    <p:sldId id="587" r:id="rId131"/>
    <p:sldId id="588" r:id="rId132"/>
    <p:sldId id="589" r:id="rId133"/>
    <p:sldId id="590" r:id="rId134"/>
    <p:sldId id="591" r:id="rId135"/>
    <p:sldId id="592" r:id="rId136"/>
    <p:sldId id="593" r:id="rId137"/>
    <p:sldId id="594" r:id="rId138"/>
    <p:sldId id="494" r:id="rId139"/>
    <p:sldId id="495" r:id="rId140"/>
    <p:sldId id="616" r:id="rId141"/>
    <p:sldId id="617" r:id="rId142"/>
    <p:sldId id="618" r:id="rId143"/>
    <p:sldId id="619" r:id="rId144"/>
    <p:sldId id="620" r:id="rId145"/>
    <p:sldId id="603" r:id="rId146"/>
    <p:sldId id="604" r:id="rId147"/>
    <p:sldId id="605" r:id="rId148"/>
    <p:sldId id="606" r:id="rId149"/>
    <p:sldId id="607" r:id="rId150"/>
    <p:sldId id="572" r:id="rId15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OGRAMME" id="{5D057D34-EED2-47F8-AAEC-3DC3E032772E}">
          <p14:sldIdLst>
            <p14:sldId id="573"/>
            <p14:sldId id="389"/>
            <p14:sldId id="595"/>
            <p14:sldId id="596"/>
            <p14:sldId id="622"/>
            <p14:sldId id="562"/>
          </p14:sldIdLst>
        </p14:section>
        <p14:section name="COMMERCIAL" id="{535A85FB-7594-4F0E-91C5-BB893836F324}">
          <p14:sldIdLst>
            <p14:sldId id="512"/>
          </p14:sldIdLst>
        </p14:section>
        <p14:section name="MANAGEMENT" id="{C160EA95-9CCF-4492-BDD3-0A5026F15BCC}">
          <p14:sldIdLst>
            <p14:sldId id="543"/>
          </p14:sldIdLst>
        </p14:section>
        <p14:section name="RH" id="{76D190F9-F737-4462-9437-B73ACB396E92}">
          <p14:sldIdLst>
            <p14:sldId id="398"/>
          </p14:sldIdLst>
        </p14:section>
        <p14:section name="COMMUNICATION" id="{4FB3E066-3BC4-425F-9C81-28CF7F4B4C6A}">
          <p14:sldIdLst>
            <p14:sldId id="609"/>
          </p14:sldIdLst>
        </p14:section>
        <p14:section name="EFFICACITE PERSONNELLE" id="{40C33F96-E810-43EF-AC93-ABCEC0F12A7D}">
          <p14:sldIdLst>
            <p14:sldId id="295"/>
          </p14:sldIdLst>
        </p14:section>
        <p14:section name="ACHATS" id="{16C68375-3737-4C36-9F5C-50FBD1E23F61}">
          <p14:sldIdLst>
            <p14:sldId id="534"/>
          </p14:sldIdLst>
        </p14:section>
        <p14:section name="LOGISTIQUE" id="{C89EC77D-807C-49A1-BD53-DBAB8D6D10D5}">
          <p14:sldIdLst>
            <p14:sldId id="528"/>
          </p14:sldIdLst>
        </p14:section>
        <p14:section name="CERTIFICATION" id="{B46B7239-4C11-4EE0-8900-68510F4841F8}">
          <p14:sldIdLst>
            <p14:sldId id="374"/>
          </p14:sldIdLst>
        </p14:section>
        <p14:section name="FINANCE" id="{FB6503D1-45D0-4337-9F79-4E5F10C671EE}">
          <p14:sldIdLst>
            <p14:sldId id="522"/>
          </p14:sldIdLst>
        </p14:section>
        <p14:section name="OUTILS &amp; INFORMATIQUE" id="{161C84D8-6F32-4AB7-A6BF-85BCE3A8E643}">
          <p14:sldIdLst>
            <p14:sldId id="612"/>
          </p14:sldIdLst>
        </p14:section>
        <p14:section name="DIGITAL" id="{898821F1-F373-4DFE-93B1-87C55719F342}">
          <p14:sldIdLst>
            <p14:sldId id="447"/>
          </p14:sldIdLst>
        </p14:section>
        <p14:section name="LES ECRITS PROFESSIONNELS" id="{0EC68217-841F-4437-9A74-8507A4707289}">
          <p14:sldIdLst>
            <p14:sldId id="413"/>
          </p14:sldIdLst>
        </p14:section>
        <p14:section name="FRANÇAIS DES AFFAIRES" id="{767FD0D8-7A32-4C69-ACAC-29F9F027ADAB}">
          <p14:sldIdLst>
            <p14:sldId id="502"/>
            <p14:sldId id="586"/>
          </p14:sldIdLst>
        </p14:section>
        <p14:section name="ANGLAIS PRO" id="{C1A0F327-9406-4A3D-99AC-870EE00705EF}">
          <p14:sldIdLst>
            <p14:sldId id="456"/>
          </p14:sldIdLst>
        </p14:section>
        <p14:section name="TEAM BUILDING" id="{1C538135-29B6-4813-9ED3-31C0869F56F6}">
          <p14:sldIdLst>
            <p14:sldId id="602"/>
            <p14:sldId id="563"/>
            <p14:sldId id="564"/>
            <p14:sldId id="565"/>
            <p14:sldId id="566"/>
            <p14:sldId id="567"/>
            <p14:sldId id="597"/>
            <p14:sldId id="598"/>
            <p14:sldId id="599"/>
            <p14:sldId id="600"/>
            <p14:sldId id="601"/>
            <p14:sldId id="513"/>
            <p14:sldId id="514"/>
            <p14:sldId id="515"/>
            <p14:sldId id="516"/>
            <p14:sldId id="517"/>
            <p14:sldId id="546"/>
            <p14:sldId id="547"/>
            <p14:sldId id="548"/>
            <p14:sldId id="549"/>
            <p14:sldId id="550"/>
            <p14:sldId id="343"/>
            <p14:sldId id="344"/>
            <p14:sldId id="346"/>
            <p14:sldId id="430"/>
            <p14:sldId id="498"/>
            <p14:sldId id="499"/>
            <p14:sldId id="500"/>
            <p14:sldId id="501"/>
            <p14:sldId id="574"/>
            <p14:sldId id="575"/>
            <p14:sldId id="621"/>
            <p14:sldId id="399"/>
            <p14:sldId id="508"/>
            <p14:sldId id="509"/>
            <p14:sldId id="510"/>
            <p14:sldId id="511"/>
            <p14:sldId id="569"/>
            <p14:sldId id="570"/>
            <p14:sldId id="571"/>
            <p14:sldId id="608"/>
            <p14:sldId id="519"/>
            <p14:sldId id="520"/>
            <p14:sldId id="521"/>
            <p14:sldId id="559"/>
            <p14:sldId id="557"/>
            <p14:sldId id="558"/>
            <p14:sldId id="610"/>
            <p14:sldId id="611"/>
            <p14:sldId id="576"/>
            <p14:sldId id="578"/>
            <p14:sldId id="351"/>
            <p14:sldId id="379"/>
            <p14:sldId id="380"/>
            <p14:sldId id="381"/>
            <p14:sldId id="382"/>
            <p14:sldId id="383"/>
            <p14:sldId id="545"/>
            <p14:sldId id="535"/>
            <p14:sldId id="536"/>
            <p14:sldId id="537"/>
            <p14:sldId id="538"/>
            <p14:sldId id="560"/>
            <p14:sldId id="561"/>
            <p14:sldId id="529"/>
            <p14:sldId id="530"/>
            <p14:sldId id="531"/>
            <p14:sldId id="532"/>
            <p14:sldId id="533"/>
            <p14:sldId id="375"/>
            <p14:sldId id="376"/>
            <p14:sldId id="377"/>
            <p14:sldId id="378"/>
            <p14:sldId id="523"/>
            <p14:sldId id="524"/>
            <p14:sldId id="525"/>
            <p14:sldId id="526"/>
            <p14:sldId id="527"/>
            <p14:sldId id="542"/>
            <p14:sldId id="544"/>
            <p14:sldId id="580"/>
            <p14:sldId id="579"/>
            <p14:sldId id="613"/>
            <p14:sldId id="614"/>
            <p14:sldId id="615"/>
            <p14:sldId id="393"/>
            <p14:sldId id="394"/>
            <p14:sldId id="395"/>
            <p14:sldId id="396"/>
            <p14:sldId id="397"/>
            <p14:sldId id="426"/>
            <p14:sldId id="488"/>
            <p14:sldId id="489"/>
            <p14:sldId id="490"/>
            <p14:sldId id="540"/>
            <p14:sldId id="482"/>
            <p14:sldId id="483"/>
            <p14:sldId id="431"/>
            <p14:sldId id="503"/>
            <p14:sldId id="504"/>
            <p14:sldId id="505"/>
            <p14:sldId id="506"/>
            <p14:sldId id="507"/>
            <p14:sldId id="583"/>
            <p14:sldId id="584"/>
            <p14:sldId id="585"/>
            <p14:sldId id="587"/>
            <p14:sldId id="588"/>
            <p14:sldId id="589"/>
            <p14:sldId id="590"/>
            <p14:sldId id="591"/>
            <p14:sldId id="592"/>
            <p14:sldId id="593"/>
            <p14:sldId id="594"/>
            <p14:sldId id="494"/>
            <p14:sldId id="495"/>
            <p14:sldId id="616"/>
            <p14:sldId id="617"/>
            <p14:sldId id="618"/>
            <p14:sldId id="619"/>
            <p14:sldId id="620"/>
            <p14:sldId id="603"/>
            <p14:sldId id="604"/>
            <p14:sldId id="605"/>
            <p14:sldId id="606"/>
            <p14:sldId id="607"/>
            <p14:sldId id="57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005" initial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750"/>
    <a:srgbClr val="E40043"/>
    <a:srgbClr val="FE0018"/>
    <a:srgbClr val="F80629"/>
    <a:srgbClr val="054E81"/>
    <a:srgbClr val="0F437D"/>
    <a:srgbClr val="08497E"/>
    <a:srgbClr val="CC99FF"/>
    <a:srgbClr val="9A67DF"/>
    <a:srgbClr val="FF41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196" autoAdjust="0"/>
  </p:normalViewPr>
  <p:slideViewPr>
    <p:cSldViewPr snapToGrid="0">
      <p:cViewPr varScale="1">
        <p:scale>
          <a:sx n="72" d="100"/>
          <a:sy n="72" d="100"/>
        </p:scale>
        <p:origin x="660" y="54"/>
      </p:cViewPr>
      <p:guideLst>
        <p:guide orient="horz" pos="2160"/>
        <p:guide pos="3840"/>
      </p:guideLst>
    </p:cSldViewPr>
  </p:slideViewPr>
  <p:outlineViewPr>
    <p:cViewPr>
      <p:scale>
        <a:sx n="33" d="100"/>
        <a:sy n="33" d="100"/>
      </p:scale>
      <p:origin x="0" y="18606"/>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viewProps" Target="viewProp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theme" Target="theme/theme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commentAuthors" Target="commentAuthor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presProps" Target="presProps.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A2ABFA-E4C2-4D25-A210-05829481E323}" type="datetimeFigureOut">
              <a:rPr lang="fr-FR" smtClean="0"/>
              <a:pPr/>
              <a:t>19/01/2020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22CCE2-F6EA-4897-B5C4-6106DB6349CB}" type="slidenum">
              <a:rPr lang="fr-FR" smtClean="0"/>
              <a:pPr/>
              <a:t>‹N°›</a:t>
            </a:fld>
            <a:endParaRPr lang="fr-FR"/>
          </a:p>
        </p:txBody>
      </p:sp>
    </p:spTree>
    <p:extLst>
      <p:ext uri="{BB962C8B-B14F-4D97-AF65-F5344CB8AC3E}">
        <p14:creationId xmlns:p14="http://schemas.microsoft.com/office/powerpoint/2010/main" val="2205886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422CCE2-F6EA-4897-B5C4-6106DB6349CB}" type="slidenum">
              <a:rPr lang="fr-FR" smtClean="0"/>
              <a:pPr/>
              <a:t>1</a:t>
            </a:fld>
            <a:endParaRPr lang="fr-FR"/>
          </a:p>
        </p:txBody>
      </p:sp>
    </p:spTree>
    <p:extLst>
      <p:ext uri="{BB962C8B-B14F-4D97-AF65-F5344CB8AC3E}">
        <p14:creationId xmlns:p14="http://schemas.microsoft.com/office/powerpoint/2010/main" val="3671192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422CCE2-F6EA-4897-B5C4-6106DB6349CB}" type="slidenum">
              <a:rPr lang="fr-FR" smtClean="0"/>
              <a:pPr/>
              <a:t>6</a:t>
            </a:fld>
            <a:endParaRPr lang="fr-FR"/>
          </a:p>
        </p:txBody>
      </p:sp>
    </p:spTree>
    <p:extLst>
      <p:ext uri="{BB962C8B-B14F-4D97-AF65-F5344CB8AC3E}">
        <p14:creationId xmlns:p14="http://schemas.microsoft.com/office/powerpoint/2010/main" val="3213661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422CCE2-F6EA-4897-B5C4-6106DB6349CB}" type="slidenum">
              <a:rPr lang="fr-FR" smtClean="0"/>
              <a:pPr/>
              <a:t>148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A89482-B1C4-4E4F-8B17-DD487E4F3A0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F6DC34A-BC60-46BE-B6A7-F83B624B1F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99AC332-E4AE-49DE-87B4-A5760C425A4E}"/>
              </a:ext>
            </a:extLst>
          </p:cNvPr>
          <p:cNvSpPr>
            <a:spLocks noGrp="1"/>
          </p:cNvSpPr>
          <p:nvPr>
            <p:ph type="dt" sz="half" idx="10"/>
          </p:nvPr>
        </p:nvSpPr>
        <p:spPr/>
        <p:txBody>
          <a:bodyPr/>
          <a:lstStyle/>
          <a:p>
            <a:fld id="{11494EAE-5EC1-40E7-A914-2EAA500FDFEE}" type="datetimeFigureOut">
              <a:rPr lang="fr-FR" smtClean="0"/>
              <a:pPr/>
              <a:t>19/01/2020</a:t>
            </a:fld>
            <a:endParaRPr lang="fr-FR"/>
          </a:p>
        </p:txBody>
      </p:sp>
      <p:sp>
        <p:nvSpPr>
          <p:cNvPr id="5" name="Espace réservé du pied de page 4">
            <a:extLst>
              <a:ext uri="{FF2B5EF4-FFF2-40B4-BE49-F238E27FC236}">
                <a16:creationId xmlns:a16="http://schemas.microsoft.com/office/drawing/2014/main" id="{870378CA-AF72-493A-8836-74265C2D7F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104F27F-AA27-4049-9C48-B9AEAE24A8ED}"/>
              </a:ext>
            </a:extLst>
          </p:cNvPr>
          <p:cNvSpPr>
            <a:spLocks noGrp="1"/>
          </p:cNvSpPr>
          <p:nvPr>
            <p:ph type="sldNum" sz="quarter" idx="12"/>
          </p:nvPr>
        </p:nvSpPr>
        <p:spPr/>
        <p:txBody>
          <a:bodyPr/>
          <a:lstStyle/>
          <a:p>
            <a:fld id="{E2A9E82C-5B89-4E18-8A4E-B7716B28D9E5}" type="slidenum">
              <a:rPr lang="fr-FR" smtClean="0"/>
              <a:pPr/>
              <a:t>‹N°›</a:t>
            </a:fld>
            <a:endParaRPr lang="fr-FR"/>
          </a:p>
        </p:txBody>
      </p:sp>
    </p:spTree>
    <p:extLst>
      <p:ext uri="{BB962C8B-B14F-4D97-AF65-F5344CB8AC3E}">
        <p14:creationId xmlns:p14="http://schemas.microsoft.com/office/powerpoint/2010/main" val="191647601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32515C-72F5-4B9F-A38E-BE7BD337FA8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D6432A1-E47D-430B-A3D2-3AF2EA200970}"/>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7AE712A-3BD3-47D0-A639-9DA3D7E546DC}"/>
              </a:ext>
            </a:extLst>
          </p:cNvPr>
          <p:cNvSpPr>
            <a:spLocks noGrp="1"/>
          </p:cNvSpPr>
          <p:nvPr>
            <p:ph type="dt" sz="half" idx="10"/>
          </p:nvPr>
        </p:nvSpPr>
        <p:spPr/>
        <p:txBody>
          <a:bodyPr/>
          <a:lstStyle/>
          <a:p>
            <a:fld id="{11494EAE-5EC1-40E7-A914-2EAA500FDFEE}" type="datetimeFigureOut">
              <a:rPr lang="fr-FR" smtClean="0"/>
              <a:pPr/>
              <a:t>19/01/2020</a:t>
            </a:fld>
            <a:endParaRPr lang="fr-FR"/>
          </a:p>
        </p:txBody>
      </p:sp>
      <p:sp>
        <p:nvSpPr>
          <p:cNvPr id="5" name="Espace réservé du pied de page 4">
            <a:extLst>
              <a:ext uri="{FF2B5EF4-FFF2-40B4-BE49-F238E27FC236}">
                <a16:creationId xmlns:a16="http://schemas.microsoft.com/office/drawing/2014/main" id="{917B4963-1F74-4DF6-B22E-24AF07B9A2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E269B8C-B223-4752-AC9D-074F83A3FFD2}"/>
              </a:ext>
            </a:extLst>
          </p:cNvPr>
          <p:cNvSpPr>
            <a:spLocks noGrp="1"/>
          </p:cNvSpPr>
          <p:nvPr>
            <p:ph type="sldNum" sz="quarter" idx="12"/>
          </p:nvPr>
        </p:nvSpPr>
        <p:spPr/>
        <p:txBody>
          <a:bodyPr/>
          <a:lstStyle/>
          <a:p>
            <a:fld id="{E2A9E82C-5B89-4E18-8A4E-B7716B28D9E5}" type="slidenum">
              <a:rPr lang="fr-FR" smtClean="0"/>
              <a:pPr/>
              <a:t>‹N°›</a:t>
            </a:fld>
            <a:endParaRPr lang="fr-FR"/>
          </a:p>
        </p:txBody>
      </p:sp>
    </p:spTree>
    <p:extLst>
      <p:ext uri="{BB962C8B-B14F-4D97-AF65-F5344CB8AC3E}">
        <p14:creationId xmlns:p14="http://schemas.microsoft.com/office/powerpoint/2010/main" val="93194951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D69D6D2-315A-4657-90A8-01DEC5A6A0A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071034A-EC15-46F1-9DBF-B4DC7FFDCABE}"/>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9C94F42-4F6F-4179-8086-BFBCF9D80553}"/>
              </a:ext>
            </a:extLst>
          </p:cNvPr>
          <p:cNvSpPr>
            <a:spLocks noGrp="1"/>
          </p:cNvSpPr>
          <p:nvPr>
            <p:ph type="dt" sz="half" idx="10"/>
          </p:nvPr>
        </p:nvSpPr>
        <p:spPr/>
        <p:txBody>
          <a:bodyPr/>
          <a:lstStyle/>
          <a:p>
            <a:fld id="{11494EAE-5EC1-40E7-A914-2EAA500FDFEE}" type="datetimeFigureOut">
              <a:rPr lang="fr-FR" smtClean="0"/>
              <a:pPr/>
              <a:t>19/01/2020</a:t>
            </a:fld>
            <a:endParaRPr lang="fr-FR"/>
          </a:p>
        </p:txBody>
      </p:sp>
      <p:sp>
        <p:nvSpPr>
          <p:cNvPr id="5" name="Espace réservé du pied de page 4">
            <a:extLst>
              <a:ext uri="{FF2B5EF4-FFF2-40B4-BE49-F238E27FC236}">
                <a16:creationId xmlns:a16="http://schemas.microsoft.com/office/drawing/2014/main" id="{118A4DA3-7980-4295-B670-DF0FCA02409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BE99E5D-2BF7-4935-B668-13CF6678FC45}"/>
              </a:ext>
            </a:extLst>
          </p:cNvPr>
          <p:cNvSpPr>
            <a:spLocks noGrp="1"/>
          </p:cNvSpPr>
          <p:nvPr>
            <p:ph type="sldNum" sz="quarter" idx="12"/>
          </p:nvPr>
        </p:nvSpPr>
        <p:spPr/>
        <p:txBody>
          <a:bodyPr/>
          <a:lstStyle/>
          <a:p>
            <a:fld id="{E2A9E82C-5B89-4E18-8A4E-B7716B28D9E5}" type="slidenum">
              <a:rPr lang="fr-FR" smtClean="0"/>
              <a:pPr/>
              <a:t>‹N°›</a:t>
            </a:fld>
            <a:endParaRPr lang="fr-FR"/>
          </a:p>
        </p:txBody>
      </p:sp>
    </p:spTree>
    <p:extLst>
      <p:ext uri="{BB962C8B-B14F-4D97-AF65-F5344CB8AC3E}">
        <p14:creationId xmlns:p14="http://schemas.microsoft.com/office/powerpoint/2010/main" val="239029873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15131CE7-5E7A-45ED-96AF-92453E14C86B}" type="datetimeFigureOut">
              <a:rPr lang="fr-FR" smtClean="0"/>
              <a:pPr/>
              <a:t>19/01/2020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AFC940-4B65-4E3A-9ABB-26CDD2208F10}"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5131CE7-5E7A-45ED-96AF-92453E14C86B}" type="datetimeFigureOut">
              <a:rPr lang="fr-FR" smtClean="0"/>
              <a:pPr/>
              <a:t>19/01/2020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AFC940-4B65-4E3A-9ABB-26CDD2208F10}"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5131CE7-5E7A-45ED-96AF-92453E14C86B}" type="datetimeFigureOut">
              <a:rPr lang="fr-FR" smtClean="0"/>
              <a:pPr/>
              <a:t>19/01/2020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AFC940-4B65-4E3A-9ABB-26CDD2208F10}"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5131CE7-5E7A-45ED-96AF-92453E14C86B}" type="datetimeFigureOut">
              <a:rPr lang="fr-FR" smtClean="0"/>
              <a:pPr/>
              <a:t>19/01/2020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AFC940-4B65-4E3A-9ABB-26CDD2208F10}"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5131CE7-5E7A-45ED-96AF-92453E14C86B}" type="datetimeFigureOut">
              <a:rPr lang="fr-FR" smtClean="0"/>
              <a:pPr/>
              <a:t>19/01/2020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2AFC940-4B65-4E3A-9ABB-26CDD2208F10}"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15131CE7-5E7A-45ED-96AF-92453E14C86B}" type="datetimeFigureOut">
              <a:rPr lang="fr-FR" smtClean="0"/>
              <a:pPr/>
              <a:t>19/01/2020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2AFC940-4B65-4E3A-9ABB-26CDD2208F10}"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5131CE7-5E7A-45ED-96AF-92453E14C86B}" type="datetimeFigureOut">
              <a:rPr lang="fr-FR" smtClean="0"/>
              <a:pPr/>
              <a:t>19/01/2020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2AFC940-4B65-4E3A-9ABB-26CDD2208F10}"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5131CE7-5E7A-45ED-96AF-92453E14C86B}" type="datetimeFigureOut">
              <a:rPr lang="fr-FR" smtClean="0"/>
              <a:pPr/>
              <a:t>19/01/2020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AFC940-4B65-4E3A-9ABB-26CDD2208F10}"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p:bg>
      <p:bgRef idx="1001">
        <a:schemeClr val="bg1"/>
      </p:bgRef>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FEE6FF6-19F7-44A2-A2FF-E60B505D9ED1}"/>
              </a:ext>
            </a:extLst>
          </p:cNvPr>
          <p:cNvSpPr>
            <a:spLocks noGrp="1"/>
          </p:cNvSpPr>
          <p:nvPr>
            <p:ph idx="1"/>
          </p:nvPr>
        </p:nvSpPr>
        <p:spPr>
          <a:xfrm>
            <a:off x="495299" y="2121081"/>
            <a:ext cx="6606541" cy="3372939"/>
          </a:xfrm>
          <a:solidFill>
            <a:schemeClr val="accent3">
              <a:lumMod val="20000"/>
              <a:lumOff val="80000"/>
            </a:schemeClr>
          </a:solidFill>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B5737E95-12C2-4721-81ED-F075AC03EAB9}"/>
              </a:ext>
            </a:extLst>
          </p:cNvPr>
          <p:cNvSpPr>
            <a:spLocks noGrp="1"/>
          </p:cNvSpPr>
          <p:nvPr>
            <p:ph type="dt" sz="half" idx="10"/>
          </p:nvPr>
        </p:nvSpPr>
        <p:spPr/>
        <p:txBody>
          <a:bodyPr/>
          <a:lstStyle/>
          <a:p>
            <a:fld id="{11494EAE-5EC1-40E7-A914-2EAA500FDFEE}" type="datetimeFigureOut">
              <a:rPr lang="fr-FR" smtClean="0"/>
              <a:pPr/>
              <a:t>19/01/2020</a:t>
            </a:fld>
            <a:endParaRPr lang="fr-FR"/>
          </a:p>
        </p:txBody>
      </p:sp>
      <p:sp>
        <p:nvSpPr>
          <p:cNvPr id="5" name="Espace réservé du pied de page 4">
            <a:extLst>
              <a:ext uri="{FF2B5EF4-FFF2-40B4-BE49-F238E27FC236}">
                <a16:creationId xmlns:a16="http://schemas.microsoft.com/office/drawing/2014/main" id="{1336435B-C9CC-44B5-AD19-67810CF4B37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8D33D8-4187-494D-9E82-1CF46E745047}"/>
              </a:ext>
            </a:extLst>
          </p:cNvPr>
          <p:cNvSpPr>
            <a:spLocks noGrp="1"/>
          </p:cNvSpPr>
          <p:nvPr>
            <p:ph type="sldNum" sz="quarter" idx="12"/>
          </p:nvPr>
        </p:nvSpPr>
        <p:spPr/>
        <p:txBody>
          <a:bodyPr/>
          <a:lstStyle/>
          <a:p>
            <a:fld id="{E2A9E82C-5B89-4E18-8A4E-B7716B28D9E5}" type="slidenum">
              <a:rPr lang="fr-FR" smtClean="0"/>
              <a:pPr/>
              <a:t>‹N°›</a:t>
            </a:fld>
            <a:endParaRPr lang="fr-FR"/>
          </a:p>
        </p:txBody>
      </p:sp>
      <p:sp>
        <p:nvSpPr>
          <p:cNvPr id="2" name="Titre 1">
            <a:extLst>
              <a:ext uri="{FF2B5EF4-FFF2-40B4-BE49-F238E27FC236}">
                <a16:creationId xmlns:a16="http://schemas.microsoft.com/office/drawing/2014/main" id="{B907ED7A-19C7-4393-A059-E104267CB031}"/>
              </a:ext>
            </a:extLst>
          </p:cNvPr>
          <p:cNvSpPr>
            <a:spLocks noGrp="1"/>
          </p:cNvSpPr>
          <p:nvPr>
            <p:ph type="title"/>
          </p:nvPr>
        </p:nvSpPr>
        <p:spPr>
          <a:xfrm>
            <a:off x="658042" y="1455420"/>
            <a:ext cx="6116138" cy="518160"/>
          </a:xfrm>
        </p:spPr>
        <p:txBody>
          <a:bodyPr>
            <a:noAutofit/>
          </a:bodyPr>
          <a:lstStyle>
            <a:lvl1pPr>
              <a:defRPr sz="3600" b="1">
                <a:solidFill>
                  <a:schemeClr val="bg1"/>
                </a:solidFill>
                <a:latin typeface="Helvetica" pitchFamily="2" charset="0"/>
              </a:defRPr>
            </a:lvl1pPr>
          </a:lstStyle>
          <a:p>
            <a:r>
              <a:rPr lang="fr-FR"/>
              <a:t>Modifiez le style du titre</a:t>
            </a:r>
            <a:endParaRPr lang="fr-FR" dirty="0"/>
          </a:p>
        </p:txBody>
      </p:sp>
    </p:spTree>
    <p:extLst>
      <p:ext uri="{BB962C8B-B14F-4D97-AF65-F5344CB8AC3E}">
        <p14:creationId xmlns:p14="http://schemas.microsoft.com/office/powerpoint/2010/main" val="17325693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188"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5131CE7-5E7A-45ED-96AF-92453E14C86B}" type="datetimeFigureOut">
              <a:rPr lang="fr-FR" smtClean="0"/>
              <a:pPr/>
              <a:t>19/01/2020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AFC940-4B65-4E3A-9ABB-26CDD2208F10}"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5131CE7-5E7A-45ED-96AF-92453E14C86B}" type="datetimeFigureOut">
              <a:rPr lang="fr-FR" smtClean="0"/>
              <a:pPr/>
              <a:t>19/01/2020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AFC940-4B65-4E3A-9ABB-26CDD2208F10}"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8"/>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8"/>
            <a:ext cx="80772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5131CE7-5E7A-45ED-96AF-92453E14C86B}" type="datetimeFigureOut">
              <a:rPr lang="fr-FR" smtClean="0"/>
              <a:pPr/>
              <a:t>19/01/2020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AFC940-4B65-4E3A-9ABB-26CDD2208F10}"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472F9C0F-F14B-408D-BFD0-F75F3C66F171}" type="datetimeFigureOut">
              <a:rPr lang="fr-FR" smtClean="0"/>
              <a:pPr/>
              <a:t>19/01/2020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79EAC54-0274-4290-BAEA-07307C934416}"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72F9C0F-F14B-408D-BFD0-F75F3C66F171}" type="datetimeFigureOut">
              <a:rPr lang="fr-FR" smtClean="0"/>
              <a:pPr/>
              <a:t>19/01/2020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79EAC54-0274-4290-BAEA-07307C934416}"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472F9C0F-F14B-408D-BFD0-F75F3C66F171}" type="datetimeFigureOut">
              <a:rPr lang="fr-FR" smtClean="0"/>
              <a:pPr/>
              <a:t>19/01/2020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79EAC54-0274-4290-BAEA-07307C934416}"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72F9C0F-F14B-408D-BFD0-F75F3C66F171}" type="datetimeFigureOut">
              <a:rPr lang="fr-FR" smtClean="0"/>
              <a:pPr/>
              <a:t>19/01/2020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79EAC54-0274-4290-BAEA-07307C934416}"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72F9C0F-F14B-408D-BFD0-F75F3C66F171}" type="datetimeFigureOut">
              <a:rPr lang="fr-FR" smtClean="0"/>
              <a:pPr/>
              <a:t>19/01/2020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79EAC54-0274-4290-BAEA-07307C934416}"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472F9C0F-F14B-408D-BFD0-F75F3C66F171}" type="datetimeFigureOut">
              <a:rPr lang="fr-FR" smtClean="0"/>
              <a:pPr/>
              <a:t>19/01/2020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79EAC54-0274-4290-BAEA-07307C934416}"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72F9C0F-F14B-408D-BFD0-F75F3C66F171}" type="datetimeFigureOut">
              <a:rPr lang="fr-FR" smtClean="0"/>
              <a:pPr/>
              <a:t>19/01/2020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79EAC54-0274-4290-BAEA-07307C934416}"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srcRect/>
          <a:stretch>
            <a:fillRect/>
          </a:stretch>
        </p:blipFill>
        <p:spPr bwMode="auto">
          <a:xfrm>
            <a:off x="1" y="0"/>
            <a:ext cx="12192000" cy="6858000"/>
          </a:xfrm>
          <a:prstGeom prst="rect">
            <a:avLst/>
          </a:prstGeom>
          <a:noFill/>
          <a:ln w="9525">
            <a:noFill/>
            <a:miter lim="800000"/>
            <a:headEnd/>
            <a:tailEnd/>
          </a:ln>
          <a:effectLst/>
        </p:spPr>
      </p:pic>
      <p:sp>
        <p:nvSpPr>
          <p:cNvPr id="2" name="Titre 1">
            <a:extLst>
              <a:ext uri="{FF2B5EF4-FFF2-40B4-BE49-F238E27FC236}">
                <a16:creationId xmlns:a16="http://schemas.microsoft.com/office/drawing/2014/main" id="{D5F8D2C9-CE16-468D-801C-D73C5719FC0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10A92FF-C83C-4DF9-A8A0-8514528B0D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AD592E02-0981-4F82-B866-4B772EA0655F}"/>
              </a:ext>
            </a:extLst>
          </p:cNvPr>
          <p:cNvSpPr>
            <a:spLocks noGrp="1"/>
          </p:cNvSpPr>
          <p:nvPr>
            <p:ph type="dt" sz="half" idx="10"/>
          </p:nvPr>
        </p:nvSpPr>
        <p:spPr/>
        <p:txBody>
          <a:bodyPr/>
          <a:lstStyle/>
          <a:p>
            <a:fld id="{11494EAE-5EC1-40E7-A914-2EAA500FDFEE}" type="datetimeFigureOut">
              <a:rPr lang="fr-FR" smtClean="0"/>
              <a:pPr/>
              <a:t>19/01/2020</a:t>
            </a:fld>
            <a:endParaRPr lang="fr-FR"/>
          </a:p>
        </p:txBody>
      </p:sp>
      <p:sp>
        <p:nvSpPr>
          <p:cNvPr id="5" name="Espace réservé du pied de page 4">
            <a:extLst>
              <a:ext uri="{FF2B5EF4-FFF2-40B4-BE49-F238E27FC236}">
                <a16:creationId xmlns:a16="http://schemas.microsoft.com/office/drawing/2014/main" id="{4C0D37C1-E34C-498B-AF54-CDA3024F2AE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BD8E518-CAD9-42A7-87D3-0AA168BE1506}"/>
              </a:ext>
            </a:extLst>
          </p:cNvPr>
          <p:cNvSpPr>
            <a:spLocks noGrp="1"/>
          </p:cNvSpPr>
          <p:nvPr>
            <p:ph type="sldNum" sz="quarter" idx="12"/>
          </p:nvPr>
        </p:nvSpPr>
        <p:spPr/>
        <p:txBody>
          <a:bodyPr/>
          <a:lstStyle/>
          <a:p>
            <a:fld id="{E2A9E82C-5B89-4E18-8A4E-B7716B28D9E5}" type="slidenum">
              <a:rPr lang="fr-FR" smtClean="0"/>
              <a:pPr/>
              <a:t>‹N°›</a:t>
            </a:fld>
            <a:endParaRPr lang="fr-FR"/>
          </a:p>
        </p:txBody>
      </p:sp>
    </p:spTree>
    <p:extLst>
      <p:ext uri="{BB962C8B-B14F-4D97-AF65-F5344CB8AC3E}">
        <p14:creationId xmlns:p14="http://schemas.microsoft.com/office/powerpoint/2010/main" val="248720558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72F9C0F-F14B-408D-BFD0-F75F3C66F171}" type="datetimeFigureOut">
              <a:rPr lang="fr-FR" smtClean="0"/>
              <a:pPr/>
              <a:t>19/01/2020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79EAC54-0274-4290-BAEA-07307C934416}"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188"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72F9C0F-F14B-408D-BFD0-F75F3C66F171}" type="datetimeFigureOut">
              <a:rPr lang="fr-FR" smtClean="0"/>
              <a:pPr/>
              <a:t>19/01/2020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79EAC54-0274-4290-BAEA-07307C934416}"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72F9C0F-F14B-408D-BFD0-F75F3C66F171}" type="datetimeFigureOut">
              <a:rPr lang="fr-FR" smtClean="0"/>
              <a:pPr/>
              <a:t>19/01/2020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79EAC54-0274-4290-BAEA-07307C934416}"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8"/>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8"/>
            <a:ext cx="80772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72F9C0F-F14B-408D-BFD0-F75F3C66F171}" type="datetimeFigureOut">
              <a:rPr lang="fr-FR" smtClean="0"/>
              <a:pPr/>
              <a:t>19/01/2020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79EAC54-0274-4290-BAEA-07307C934416}"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C2065E-67F7-4C60-99FA-6B77268D639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0A99D38-A520-472B-BC3A-DD1B221A95AE}"/>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D60BB52-B6DA-46AC-85F6-931A7A915572}"/>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23F2505-3BA4-4459-98B9-7524441ED964}"/>
              </a:ext>
            </a:extLst>
          </p:cNvPr>
          <p:cNvSpPr>
            <a:spLocks noGrp="1"/>
          </p:cNvSpPr>
          <p:nvPr>
            <p:ph type="dt" sz="half" idx="10"/>
          </p:nvPr>
        </p:nvSpPr>
        <p:spPr/>
        <p:txBody>
          <a:bodyPr/>
          <a:lstStyle/>
          <a:p>
            <a:fld id="{11494EAE-5EC1-40E7-A914-2EAA500FDFEE}" type="datetimeFigureOut">
              <a:rPr lang="fr-FR" smtClean="0"/>
              <a:pPr/>
              <a:t>19/01/2020</a:t>
            </a:fld>
            <a:endParaRPr lang="fr-FR"/>
          </a:p>
        </p:txBody>
      </p:sp>
      <p:sp>
        <p:nvSpPr>
          <p:cNvPr id="6" name="Espace réservé du pied de page 5">
            <a:extLst>
              <a:ext uri="{FF2B5EF4-FFF2-40B4-BE49-F238E27FC236}">
                <a16:creationId xmlns:a16="http://schemas.microsoft.com/office/drawing/2014/main" id="{058A1703-207C-4C95-BDD7-4282E72A5FF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6311269-1B67-4947-8656-683943D15FAA}"/>
              </a:ext>
            </a:extLst>
          </p:cNvPr>
          <p:cNvSpPr>
            <a:spLocks noGrp="1"/>
          </p:cNvSpPr>
          <p:nvPr>
            <p:ph type="sldNum" sz="quarter" idx="12"/>
          </p:nvPr>
        </p:nvSpPr>
        <p:spPr/>
        <p:txBody>
          <a:bodyPr/>
          <a:lstStyle/>
          <a:p>
            <a:fld id="{E2A9E82C-5B89-4E18-8A4E-B7716B28D9E5}" type="slidenum">
              <a:rPr lang="fr-FR" smtClean="0"/>
              <a:pPr/>
              <a:t>‹N°›</a:t>
            </a:fld>
            <a:endParaRPr lang="fr-FR"/>
          </a:p>
        </p:txBody>
      </p:sp>
    </p:spTree>
    <p:extLst>
      <p:ext uri="{BB962C8B-B14F-4D97-AF65-F5344CB8AC3E}">
        <p14:creationId xmlns:p14="http://schemas.microsoft.com/office/powerpoint/2010/main" val="64914797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2AF0FE-8152-4459-B63D-D5A22555B26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F7AA3EC-2849-4326-A377-33B9DF3BD3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C138DD50-061D-478B-AC78-B81B4F7063BC}"/>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BF6C6B0-4976-4AD3-B9B1-9FBBE74819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FF034AE5-8DF4-416F-86C5-14422EC58CC6}"/>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9109BEE-B790-43FB-905F-4FDCF4F3BF63}"/>
              </a:ext>
            </a:extLst>
          </p:cNvPr>
          <p:cNvSpPr>
            <a:spLocks noGrp="1"/>
          </p:cNvSpPr>
          <p:nvPr>
            <p:ph type="dt" sz="half" idx="10"/>
          </p:nvPr>
        </p:nvSpPr>
        <p:spPr/>
        <p:txBody>
          <a:bodyPr/>
          <a:lstStyle/>
          <a:p>
            <a:fld id="{11494EAE-5EC1-40E7-A914-2EAA500FDFEE}" type="datetimeFigureOut">
              <a:rPr lang="fr-FR" smtClean="0"/>
              <a:pPr/>
              <a:t>19/01/2020</a:t>
            </a:fld>
            <a:endParaRPr lang="fr-FR"/>
          </a:p>
        </p:txBody>
      </p:sp>
      <p:sp>
        <p:nvSpPr>
          <p:cNvPr id="8" name="Espace réservé du pied de page 7">
            <a:extLst>
              <a:ext uri="{FF2B5EF4-FFF2-40B4-BE49-F238E27FC236}">
                <a16:creationId xmlns:a16="http://schemas.microsoft.com/office/drawing/2014/main" id="{E4676CD1-70A6-41CC-A4CF-1E14E0ADFFE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555597D-AAD7-4D54-BC39-CCE1763F6566}"/>
              </a:ext>
            </a:extLst>
          </p:cNvPr>
          <p:cNvSpPr>
            <a:spLocks noGrp="1"/>
          </p:cNvSpPr>
          <p:nvPr>
            <p:ph type="sldNum" sz="quarter" idx="12"/>
          </p:nvPr>
        </p:nvSpPr>
        <p:spPr/>
        <p:txBody>
          <a:bodyPr/>
          <a:lstStyle/>
          <a:p>
            <a:fld id="{E2A9E82C-5B89-4E18-8A4E-B7716B28D9E5}" type="slidenum">
              <a:rPr lang="fr-FR" smtClean="0"/>
              <a:pPr/>
              <a:t>‹N°›</a:t>
            </a:fld>
            <a:endParaRPr lang="fr-FR"/>
          </a:p>
        </p:txBody>
      </p:sp>
    </p:spTree>
    <p:extLst>
      <p:ext uri="{BB962C8B-B14F-4D97-AF65-F5344CB8AC3E}">
        <p14:creationId xmlns:p14="http://schemas.microsoft.com/office/powerpoint/2010/main" val="325809348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C1084F-4D89-4A85-9F3D-0EE9813E63E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B5B804A-31C2-4506-A1BC-04E0ED4EC474}"/>
              </a:ext>
            </a:extLst>
          </p:cNvPr>
          <p:cNvSpPr>
            <a:spLocks noGrp="1"/>
          </p:cNvSpPr>
          <p:nvPr>
            <p:ph type="dt" sz="half" idx="10"/>
          </p:nvPr>
        </p:nvSpPr>
        <p:spPr/>
        <p:txBody>
          <a:bodyPr/>
          <a:lstStyle/>
          <a:p>
            <a:fld id="{11494EAE-5EC1-40E7-A914-2EAA500FDFEE}" type="datetimeFigureOut">
              <a:rPr lang="fr-FR" smtClean="0"/>
              <a:pPr/>
              <a:t>19/01/2020</a:t>
            </a:fld>
            <a:endParaRPr lang="fr-FR"/>
          </a:p>
        </p:txBody>
      </p:sp>
      <p:sp>
        <p:nvSpPr>
          <p:cNvPr id="4" name="Espace réservé du pied de page 3">
            <a:extLst>
              <a:ext uri="{FF2B5EF4-FFF2-40B4-BE49-F238E27FC236}">
                <a16:creationId xmlns:a16="http://schemas.microsoft.com/office/drawing/2014/main" id="{D6370C3A-4C3A-4083-B65B-6C844B843A7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40309BF-B184-45A6-BB4D-85E1C80BB80E}"/>
              </a:ext>
            </a:extLst>
          </p:cNvPr>
          <p:cNvSpPr>
            <a:spLocks noGrp="1"/>
          </p:cNvSpPr>
          <p:nvPr>
            <p:ph type="sldNum" sz="quarter" idx="12"/>
          </p:nvPr>
        </p:nvSpPr>
        <p:spPr/>
        <p:txBody>
          <a:bodyPr/>
          <a:lstStyle/>
          <a:p>
            <a:fld id="{E2A9E82C-5B89-4E18-8A4E-B7716B28D9E5}" type="slidenum">
              <a:rPr lang="fr-FR" smtClean="0"/>
              <a:pPr/>
              <a:t>‹N°›</a:t>
            </a:fld>
            <a:endParaRPr lang="fr-FR"/>
          </a:p>
        </p:txBody>
      </p:sp>
    </p:spTree>
    <p:extLst>
      <p:ext uri="{BB962C8B-B14F-4D97-AF65-F5344CB8AC3E}">
        <p14:creationId xmlns:p14="http://schemas.microsoft.com/office/powerpoint/2010/main" val="195260785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CF031D2-7AD9-4094-BCAA-11C105D0D191}"/>
              </a:ext>
            </a:extLst>
          </p:cNvPr>
          <p:cNvSpPr>
            <a:spLocks noGrp="1"/>
          </p:cNvSpPr>
          <p:nvPr>
            <p:ph type="dt" sz="half" idx="10"/>
          </p:nvPr>
        </p:nvSpPr>
        <p:spPr/>
        <p:txBody>
          <a:bodyPr/>
          <a:lstStyle/>
          <a:p>
            <a:fld id="{11494EAE-5EC1-40E7-A914-2EAA500FDFEE}" type="datetimeFigureOut">
              <a:rPr lang="fr-FR" smtClean="0"/>
              <a:pPr/>
              <a:t>19/01/2020</a:t>
            </a:fld>
            <a:endParaRPr lang="fr-FR"/>
          </a:p>
        </p:txBody>
      </p:sp>
      <p:sp>
        <p:nvSpPr>
          <p:cNvPr id="3" name="Espace réservé du pied de page 2">
            <a:extLst>
              <a:ext uri="{FF2B5EF4-FFF2-40B4-BE49-F238E27FC236}">
                <a16:creationId xmlns:a16="http://schemas.microsoft.com/office/drawing/2014/main" id="{E4082ABE-2C75-46C1-8E11-E50E87D6A25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D136634-3FBC-4FCC-BDA9-941CB3E78A2F}"/>
              </a:ext>
            </a:extLst>
          </p:cNvPr>
          <p:cNvSpPr>
            <a:spLocks noGrp="1"/>
          </p:cNvSpPr>
          <p:nvPr>
            <p:ph type="sldNum" sz="quarter" idx="12"/>
          </p:nvPr>
        </p:nvSpPr>
        <p:spPr/>
        <p:txBody>
          <a:bodyPr/>
          <a:lstStyle/>
          <a:p>
            <a:fld id="{E2A9E82C-5B89-4E18-8A4E-B7716B28D9E5}" type="slidenum">
              <a:rPr lang="fr-FR" smtClean="0"/>
              <a:pPr/>
              <a:t>‹N°›</a:t>
            </a:fld>
            <a:endParaRPr lang="fr-FR"/>
          </a:p>
        </p:txBody>
      </p:sp>
    </p:spTree>
    <p:extLst>
      <p:ext uri="{BB962C8B-B14F-4D97-AF65-F5344CB8AC3E}">
        <p14:creationId xmlns:p14="http://schemas.microsoft.com/office/powerpoint/2010/main" val="300131656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DA18BB-551E-4DF6-8C6A-645448B003F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4D2F8CF-06C0-430B-95DE-E67583ECCD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6808261-790F-4E5B-AF64-79C15A3337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BE3AA4E-317C-4A8C-B544-E41FD02B43F4}"/>
              </a:ext>
            </a:extLst>
          </p:cNvPr>
          <p:cNvSpPr>
            <a:spLocks noGrp="1"/>
          </p:cNvSpPr>
          <p:nvPr>
            <p:ph type="dt" sz="half" idx="10"/>
          </p:nvPr>
        </p:nvSpPr>
        <p:spPr/>
        <p:txBody>
          <a:bodyPr/>
          <a:lstStyle/>
          <a:p>
            <a:fld id="{11494EAE-5EC1-40E7-A914-2EAA500FDFEE}" type="datetimeFigureOut">
              <a:rPr lang="fr-FR" smtClean="0"/>
              <a:pPr/>
              <a:t>19/01/2020</a:t>
            </a:fld>
            <a:endParaRPr lang="fr-FR"/>
          </a:p>
        </p:txBody>
      </p:sp>
      <p:sp>
        <p:nvSpPr>
          <p:cNvPr id="6" name="Espace réservé du pied de page 5">
            <a:extLst>
              <a:ext uri="{FF2B5EF4-FFF2-40B4-BE49-F238E27FC236}">
                <a16:creationId xmlns:a16="http://schemas.microsoft.com/office/drawing/2014/main" id="{D43A7F8C-085D-4719-AF7A-42D1270C7A7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91554AA-7D3D-440E-A9B8-02EB47375A64}"/>
              </a:ext>
            </a:extLst>
          </p:cNvPr>
          <p:cNvSpPr>
            <a:spLocks noGrp="1"/>
          </p:cNvSpPr>
          <p:nvPr>
            <p:ph type="sldNum" sz="quarter" idx="12"/>
          </p:nvPr>
        </p:nvSpPr>
        <p:spPr/>
        <p:txBody>
          <a:bodyPr/>
          <a:lstStyle/>
          <a:p>
            <a:fld id="{E2A9E82C-5B89-4E18-8A4E-B7716B28D9E5}" type="slidenum">
              <a:rPr lang="fr-FR" smtClean="0"/>
              <a:pPr/>
              <a:t>‹N°›</a:t>
            </a:fld>
            <a:endParaRPr lang="fr-FR"/>
          </a:p>
        </p:txBody>
      </p:sp>
    </p:spTree>
    <p:extLst>
      <p:ext uri="{BB962C8B-B14F-4D97-AF65-F5344CB8AC3E}">
        <p14:creationId xmlns:p14="http://schemas.microsoft.com/office/powerpoint/2010/main" val="144311996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B70A3A-5498-4032-9912-F4F6396E2FA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A53C6DD-2126-49AD-9D4A-EEF583FACF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AA6DD1EF-9CA6-410A-A4F0-3D37909FEE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E8CEBF95-D450-4596-A2CC-DE98D038D479}"/>
              </a:ext>
            </a:extLst>
          </p:cNvPr>
          <p:cNvSpPr>
            <a:spLocks noGrp="1"/>
          </p:cNvSpPr>
          <p:nvPr>
            <p:ph type="dt" sz="half" idx="10"/>
          </p:nvPr>
        </p:nvSpPr>
        <p:spPr/>
        <p:txBody>
          <a:bodyPr/>
          <a:lstStyle/>
          <a:p>
            <a:fld id="{11494EAE-5EC1-40E7-A914-2EAA500FDFEE}" type="datetimeFigureOut">
              <a:rPr lang="fr-FR" smtClean="0"/>
              <a:pPr/>
              <a:t>19/01/2020</a:t>
            </a:fld>
            <a:endParaRPr lang="fr-FR"/>
          </a:p>
        </p:txBody>
      </p:sp>
      <p:sp>
        <p:nvSpPr>
          <p:cNvPr id="6" name="Espace réservé du pied de page 5">
            <a:extLst>
              <a:ext uri="{FF2B5EF4-FFF2-40B4-BE49-F238E27FC236}">
                <a16:creationId xmlns:a16="http://schemas.microsoft.com/office/drawing/2014/main" id="{8B00F4D8-4524-4D2A-90EE-3B9750221BF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19CBE40-8E76-4D15-A912-22EB9F1CF09F}"/>
              </a:ext>
            </a:extLst>
          </p:cNvPr>
          <p:cNvSpPr>
            <a:spLocks noGrp="1"/>
          </p:cNvSpPr>
          <p:nvPr>
            <p:ph type="sldNum" sz="quarter" idx="12"/>
          </p:nvPr>
        </p:nvSpPr>
        <p:spPr/>
        <p:txBody>
          <a:bodyPr/>
          <a:lstStyle/>
          <a:p>
            <a:fld id="{E2A9E82C-5B89-4E18-8A4E-B7716B28D9E5}" type="slidenum">
              <a:rPr lang="fr-FR" smtClean="0"/>
              <a:pPr/>
              <a:t>‹N°›</a:t>
            </a:fld>
            <a:endParaRPr lang="fr-FR"/>
          </a:p>
        </p:txBody>
      </p:sp>
    </p:spTree>
    <p:extLst>
      <p:ext uri="{BB962C8B-B14F-4D97-AF65-F5344CB8AC3E}">
        <p14:creationId xmlns:p14="http://schemas.microsoft.com/office/powerpoint/2010/main" val="323477201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F201DAE-A5AE-4220-AD58-E6AD9CDBEA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08655EB-DB88-4E85-A6EB-C4F70C3E85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D4EF416-FA56-48F9-8EEA-82CF5166B4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94EAE-5EC1-40E7-A914-2EAA500FDFEE}" type="datetimeFigureOut">
              <a:rPr lang="fr-FR" smtClean="0"/>
              <a:pPr/>
              <a:t>19/01/2020</a:t>
            </a:fld>
            <a:endParaRPr lang="fr-FR"/>
          </a:p>
        </p:txBody>
      </p:sp>
      <p:sp>
        <p:nvSpPr>
          <p:cNvPr id="5" name="Espace réservé du pied de page 4">
            <a:extLst>
              <a:ext uri="{FF2B5EF4-FFF2-40B4-BE49-F238E27FC236}">
                <a16:creationId xmlns:a16="http://schemas.microsoft.com/office/drawing/2014/main" id="{1A5ED2FA-376C-40C0-B03C-26A1C98BF1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53FDADB-EE67-4833-BE17-EA9E5228F7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9E82C-5B89-4E18-8A4E-B7716B28D9E5}" type="slidenum">
              <a:rPr lang="fr-FR" smtClean="0"/>
              <a:pPr/>
              <a:t>‹N°›</a:t>
            </a:fld>
            <a:endParaRPr lang="fr-FR"/>
          </a:p>
        </p:txBody>
      </p:sp>
    </p:spTree>
    <p:extLst>
      <p:ext uri="{BB962C8B-B14F-4D97-AF65-F5344CB8AC3E}">
        <p14:creationId xmlns:p14="http://schemas.microsoft.com/office/powerpoint/2010/main" val="3345688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31CE7-5E7A-45ED-96AF-92453E14C86B}" type="datetimeFigureOut">
              <a:rPr lang="fr-FR" smtClean="0"/>
              <a:pPr/>
              <a:t>19/01/2020</a:t>
            </a:fld>
            <a:endParaRPr lang="fr-FR"/>
          </a:p>
        </p:txBody>
      </p:sp>
      <p:sp>
        <p:nvSpPr>
          <p:cNvPr id="5" name="Espace réservé du pied de page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FC940-4B65-4E3A-9ABB-26CDD2208F1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F9C0F-F14B-408D-BFD0-F75F3C66F171}" type="datetimeFigureOut">
              <a:rPr lang="fr-FR" smtClean="0"/>
              <a:pPr/>
              <a:t>19/01/2020</a:t>
            </a:fld>
            <a:endParaRPr lang="fr-FR"/>
          </a:p>
        </p:txBody>
      </p:sp>
      <p:sp>
        <p:nvSpPr>
          <p:cNvPr id="5" name="Espace réservé du pied de page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EAC54-0274-4290-BAEA-07307C93441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image" Target="../media/image5.png"/><Relationship Id="rId3" Type="http://schemas.openxmlformats.org/officeDocument/2006/relationships/tags" Target="../tags/tag3.xml"/><Relationship Id="rId7" Type="http://schemas.openxmlformats.org/officeDocument/2006/relationships/slideLayout" Target="../slideLayouts/slideLayout1.xml"/><Relationship Id="rId12" Type="http://schemas.openxmlformats.org/officeDocument/2006/relationships/slide" Target="slid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4.png"/><Relationship Id="rId5" Type="http://schemas.openxmlformats.org/officeDocument/2006/relationships/tags" Target="../tags/tag5.xml"/><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pn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13" Type="http://schemas.openxmlformats.org/officeDocument/2006/relationships/tags" Target="../tags/tag204.xml"/><Relationship Id="rId18" Type="http://schemas.openxmlformats.org/officeDocument/2006/relationships/tags" Target="../tags/tag209.xml"/><Relationship Id="rId26" Type="http://schemas.openxmlformats.org/officeDocument/2006/relationships/tags" Target="../tags/tag217.xml"/><Relationship Id="rId39" Type="http://schemas.openxmlformats.org/officeDocument/2006/relationships/slide" Target="slide68.xml"/><Relationship Id="rId21" Type="http://schemas.openxmlformats.org/officeDocument/2006/relationships/tags" Target="../tags/tag212.xml"/><Relationship Id="rId34" Type="http://schemas.openxmlformats.org/officeDocument/2006/relationships/image" Target="../media/image21.png"/><Relationship Id="rId42" Type="http://schemas.openxmlformats.org/officeDocument/2006/relationships/slide" Target="slide64.xml"/><Relationship Id="rId47" Type="http://schemas.openxmlformats.org/officeDocument/2006/relationships/slide" Target="slide72.xml"/><Relationship Id="rId7" Type="http://schemas.openxmlformats.org/officeDocument/2006/relationships/tags" Target="../tags/tag198.xml"/><Relationship Id="rId2" Type="http://schemas.openxmlformats.org/officeDocument/2006/relationships/tags" Target="../tags/tag193.xml"/><Relationship Id="rId16" Type="http://schemas.openxmlformats.org/officeDocument/2006/relationships/tags" Target="../tags/tag207.xml"/><Relationship Id="rId29" Type="http://schemas.openxmlformats.org/officeDocument/2006/relationships/tags" Target="../tags/tag220.xml"/><Relationship Id="rId11" Type="http://schemas.openxmlformats.org/officeDocument/2006/relationships/tags" Target="../tags/tag202.xml"/><Relationship Id="rId24" Type="http://schemas.openxmlformats.org/officeDocument/2006/relationships/tags" Target="../tags/tag215.xml"/><Relationship Id="rId32" Type="http://schemas.openxmlformats.org/officeDocument/2006/relationships/image" Target="../media/image27.png"/><Relationship Id="rId37" Type="http://schemas.openxmlformats.org/officeDocument/2006/relationships/slide" Target="slide9.xml"/><Relationship Id="rId40" Type="http://schemas.openxmlformats.org/officeDocument/2006/relationships/image" Target="../media/image19.png"/><Relationship Id="rId45" Type="http://schemas.openxmlformats.org/officeDocument/2006/relationships/slide" Target="slide71.xml"/><Relationship Id="rId5" Type="http://schemas.openxmlformats.org/officeDocument/2006/relationships/tags" Target="../tags/tag196.xml"/><Relationship Id="rId15" Type="http://schemas.openxmlformats.org/officeDocument/2006/relationships/tags" Target="../tags/tag206.xml"/><Relationship Id="rId23" Type="http://schemas.openxmlformats.org/officeDocument/2006/relationships/tags" Target="../tags/tag214.xml"/><Relationship Id="rId28" Type="http://schemas.openxmlformats.org/officeDocument/2006/relationships/tags" Target="../tags/tag219.xml"/><Relationship Id="rId36" Type="http://schemas.openxmlformats.org/officeDocument/2006/relationships/image" Target="../media/image5.png"/><Relationship Id="rId49" Type="http://schemas.openxmlformats.org/officeDocument/2006/relationships/image" Target="../media/image6.png"/><Relationship Id="rId10" Type="http://schemas.openxmlformats.org/officeDocument/2006/relationships/tags" Target="../tags/tag201.xml"/><Relationship Id="rId19" Type="http://schemas.openxmlformats.org/officeDocument/2006/relationships/tags" Target="../tags/tag210.xml"/><Relationship Id="rId31" Type="http://schemas.openxmlformats.org/officeDocument/2006/relationships/image" Target="../media/image26.png"/><Relationship Id="rId44" Type="http://schemas.openxmlformats.org/officeDocument/2006/relationships/slide" Target="slide65.xml"/><Relationship Id="rId4" Type="http://schemas.openxmlformats.org/officeDocument/2006/relationships/tags" Target="../tags/tag195.xml"/><Relationship Id="rId9" Type="http://schemas.openxmlformats.org/officeDocument/2006/relationships/tags" Target="../tags/tag200.xml"/><Relationship Id="rId14" Type="http://schemas.openxmlformats.org/officeDocument/2006/relationships/tags" Target="../tags/tag205.xml"/><Relationship Id="rId22" Type="http://schemas.openxmlformats.org/officeDocument/2006/relationships/tags" Target="../tags/tag213.xml"/><Relationship Id="rId27" Type="http://schemas.openxmlformats.org/officeDocument/2006/relationships/tags" Target="../tags/tag218.xml"/><Relationship Id="rId30" Type="http://schemas.openxmlformats.org/officeDocument/2006/relationships/slideLayout" Target="../slideLayouts/slideLayout1.xml"/><Relationship Id="rId35" Type="http://schemas.openxmlformats.org/officeDocument/2006/relationships/slide" Target="slide11.xml"/><Relationship Id="rId43" Type="http://schemas.openxmlformats.org/officeDocument/2006/relationships/slide" Target="slide67.xml"/><Relationship Id="rId48" Type="http://schemas.openxmlformats.org/officeDocument/2006/relationships/slide" Target="slide70.xml"/><Relationship Id="rId8" Type="http://schemas.openxmlformats.org/officeDocument/2006/relationships/tags" Target="../tags/tag199.xml"/><Relationship Id="rId3" Type="http://schemas.openxmlformats.org/officeDocument/2006/relationships/tags" Target="../tags/tag194.xml"/><Relationship Id="rId12" Type="http://schemas.openxmlformats.org/officeDocument/2006/relationships/tags" Target="../tags/tag203.xml"/><Relationship Id="rId17" Type="http://schemas.openxmlformats.org/officeDocument/2006/relationships/tags" Target="../tags/tag208.xml"/><Relationship Id="rId25" Type="http://schemas.openxmlformats.org/officeDocument/2006/relationships/tags" Target="../tags/tag216.xml"/><Relationship Id="rId33" Type="http://schemas.openxmlformats.org/officeDocument/2006/relationships/slide" Target="slide63.xml"/><Relationship Id="rId38" Type="http://schemas.openxmlformats.org/officeDocument/2006/relationships/image" Target="../media/image28.png"/><Relationship Id="rId46" Type="http://schemas.openxmlformats.org/officeDocument/2006/relationships/slide" Target="slide69.xml"/><Relationship Id="rId20" Type="http://schemas.openxmlformats.org/officeDocument/2006/relationships/tags" Target="../tags/tag211.xml"/><Relationship Id="rId41" Type="http://schemas.openxmlformats.org/officeDocument/2006/relationships/slide" Target="slide66.xml"/><Relationship Id="rId1" Type="http://schemas.openxmlformats.org/officeDocument/2006/relationships/tags" Target="../tags/tag192.xml"/><Relationship Id="rId6" Type="http://schemas.openxmlformats.org/officeDocument/2006/relationships/tags" Target="../tags/tag197.xml"/></Relationships>
</file>

<file path=ppt/slides/_rels/slide10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51.xml"/><Relationship Id="rId7" Type="http://schemas.openxmlformats.org/officeDocument/2006/relationships/tags" Target="../tags/tag1055.xml"/><Relationship Id="rId12" Type="http://schemas.openxmlformats.org/officeDocument/2006/relationships/image" Target="../media/image6.png"/><Relationship Id="rId2" Type="http://schemas.openxmlformats.org/officeDocument/2006/relationships/tags" Target="../tags/tag1050.xml"/><Relationship Id="rId1" Type="http://schemas.openxmlformats.org/officeDocument/2006/relationships/tags" Target="../tags/tag1049.xml"/><Relationship Id="rId6" Type="http://schemas.openxmlformats.org/officeDocument/2006/relationships/tags" Target="../tags/tag1054.xml"/><Relationship Id="rId11" Type="http://schemas.openxmlformats.org/officeDocument/2006/relationships/image" Target="../media/image5.png"/><Relationship Id="rId5" Type="http://schemas.openxmlformats.org/officeDocument/2006/relationships/tags" Target="../tags/tag1053.xml"/><Relationship Id="rId10" Type="http://schemas.openxmlformats.org/officeDocument/2006/relationships/slide" Target="slide15.xml"/><Relationship Id="rId4" Type="http://schemas.openxmlformats.org/officeDocument/2006/relationships/tags" Target="../tags/tag1052.xml"/><Relationship Id="rId9" Type="http://schemas.openxmlformats.org/officeDocument/2006/relationships/image" Target="../media/image43.png"/></Relationships>
</file>

<file path=ppt/slides/_rels/slide10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58.xml"/><Relationship Id="rId7" Type="http://schemas.openxmlformats.org/officeDocument/2006/relationships/tags" Target="../tags/tag1062.xml"/><Relationship Id="rId12" Type="http://schemas.openxmlformats.org/officeDocument/2006/relationships/image" Target="../media/image6.png"/><Relationship Id="rId2" Type="http://schemas.openxmlformats.org/officeDocument/2006/relationships/tags" Target="../tags/tag1057.xml"/><Relationship Id="rId1" Type="http://schemas.openxmlformats.org/officeDocument/2006/relationships/tags" Target="../tags/tag1056.xml"/><Relationship Id="rId6" Type="http://schemas.openxmlformats.org/officeDocument/2006/relationships/tags" Target="../tags/tag1061.xml"/><Relationship Id="rId11" Type="http://schemas.openxmlformats.org/officeDocument/2006/relationships/image" Target="../media/image5.png"/><Relationship Id="rId5" Type="http://schemas.openxmlformats.org/officeDocument/2006/relationships/tags" Target="../tags/tag1060.xml"/><Relationship Id="rId10" Type="http://schemas.openxmlformats.org/officeDocument/2006/relationships/slide" Target="slide15.xml"/><Relationship Id="rId4" Type="http://schemas.openxmlformats.org/officeDocument/2006/relationships/tags" Target="../tags/tag1059.xml"/><Relationship Id="rId9" Type="http://schemas.openxmlformats.org/officeDocument/2006/relationships/image" Target="../media/image43.png"/></Relationships>
</file>

<file path=ppt/slides/_rels/slide10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65.xml"/><Relationship Id="rId7" Type="http://schemas.openxmlformats.org/officeDocument/2006/relationships/tags" Target="../tags/tag1069.xml"/><Relationship Id="rId12" Type="http://schemas.openxmlformats.org/officeDocument/2006/relationships/image" Target="../media/image6.png"/><Relationship Id="rId2" Type="http://schemas.openxmlformats.org/officeDocument/2006/relationships/tags" Target="../tags/tag1064.xml"/><Relationship Id="rId1" Type="http://schemas.openxmlformats.org/officeDocument/2006/relationships/tags" Target="../tags/tag1063.xml"/><Relationship Id="rId6" Type="http://schemas.openxmlformats.org/officeDocument/2006/relationships/tags" Target="../tags/tag1068.xml"/><Relationship Id="rId11" Type="http://schemas.openxmlformats.org/officeDocument/2006/relationships/image" Target="../media/image5.png"/><Relationship Id="rId5" Type="http://schemas.openxmlformats.org/officeDocument/2006/relationships/tags" Target="../tags/tag1067.xml"/><Relationship Id="rId10" Type="http://schemas.openxmlformats.org/officeDocument/2006/relationships/slide" Target="slide15.xml"/><Relationship Id="rId4" Type="http://schemas.openxmlformats.org/officeDocument/2006/relationships/tags" Target="../tags/tag1066.xml"/><Relationship Id="rId9" Type="http://schemas.openxmlformats.org/officeDocument/2006/relationships/image" Target="../media/image43.png"/></Relationships>
</file>

<file path=ppt/slides/_rels/slide10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72.xml"/><Relationship Id="rId7" Type="http://schemas.openxmlformats.org/officeDocument/2006/relationships/tags" Target="../tags/tag1076.xml"/><Relationship Id="rId12" Type="http://schemas.openxmlformats.org/officeDocument/2006/relationships/image" Target="../media/image6.png"/><Relationship Id="rId2" Type="http://schemas.openxmlformats.org/officeDocument/2006/relationships/tags" Target="../tags/tag1071.xml"/><Relationship Id="rId1" Type="http://schemas.openxmlformats.org/officeDocument/2006/relationships/tags" Target="../tags/tag1070.xml"/><Relationship Id="rId6" Type="http://schemas.openxmlformats.org/officeDocument/2006/relationships/tags" Target="../tags/tag1075.xml"/><Relationship Id="rId11" Type="http://schemas.openxmlformats.org/officeDocument/2006/relationships/image" Target="../media/image5.png"/><Relationship Id="rId5" Type="http://schemas.openxmlformats.org/officeDocument/2006/relationships/tags" Target="../tags/tag1074.xml"/><Relationship Id="rId10" Type="http://schemas.openxmlformats.org/officeDocument/2006/relationships/slide" Target="slide15.xml"/><Relationship Id="rId4" Type="http://schemas.openxmlformats.org/officeDocument/2006/relationships/tags" Target="../tags/tag1073.xml"/><Relationship Id="rId9" Type="http://schemas.openxmlformats.org/officeDocument/2006/relationships/image" Target="../media/image43.png"/></Relationships>
</file>

<file path=ppt/slides/_rels/slide10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79.xml"/><Relationship Id="rId7" Type="http://schemas.openxmlformats.org/officeDocument/2006/relationships/tags" Target="../tags/tag1083.xml"/><Relationship Id="rId12" Type="http://schemas.openxmlformats.org/officeDocument/2006/relationships/image" Target="../media/image6.png"/><Relationship Id="rId2" Type="http://schemas.openxmlformats.org/officeDocument/2006/relationships/tags" Target="../tags/tag1078.xml"/><Relationship Id="rId1" Type="http://schemas.openxmlformats.org/officeDocument/2006/relationships/tags" Target="../tags/tag1077.xml"/><Relationship Id="rId6" Type="http://schemas.openxmlformats.org/officeDocument/2006/relationships/tags" Target="../tags/tag1082.xml"/><Relationship Id="rId11" Type="http://schemas.openxmlformats.org/officeDocument/2006/relationships/image" Target="../media/image5.png"/><Relationship Id="rId5" Type="http://schemas.openxmlformats.org/officeDocument/2006/relationships/tags" Target="../tags/tag1081.xml"/><Relationship Id="rId10" Type="http://schemas.openxmlformats.org/officeDocument/2006/relationships/slide" Target="slide16.xml"/><Relationship Id="rId4" Type="http://schemas.openxmlformats.org/officeDocument/2006/relationships/tags" Target="../tags/tag1080.xml"/><Relationship Id="rId9" Type="http://schemas.openxmlformats.org/officeDocument/2006/relationships/image" Target="../media/image44.png"/></Relationships>
</file>

<file path=ppt/slides/_rels/slide10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86.xml"/><Relationship Id="rId7" Type="http://schemas.openxmlformats.org/officeDocument/2006/relationships/tags" Target="../tags/tag1090.xml"/><Relationship Id="rId12" Type="http://schemas.openxmlformats.org/officeDocument/2006/relationships/image" Target="../media/image6.png"/><Relationship Id="rId2" Type="http://schemas.openxmlformats.org/officeDocument/2006/relationships/tags" Target="../tags/tag1085.xml"/><Relationship Id="rId1" Type="http://schemas.openxmlformats.org/officeDocument/2006/relationships/tags" Target="../tags/tag1084.xml"/><Relationship Id="rId6" Type="http://schemas.openxmlformats.org/officeDocument/2006/relationships/tags" Target="../tags/tag1089.xml"/><Relationship Id="rId11" Type="http://schemas.openxmlformats.org/officeDocument/2006/relationships/image" Target="../media/image5.png"/><Relationship Id="rId5" Type="http://schemas.openxmlformats.org/officeDocument/2006/relationships/tags" Target="../tags/tag1088.xml"/><Relationship Id="rId10" Type="http://schemas.openxmlformats.org/officeDocument/2006/relationships/slide" Target="slide16.xml"/><Relationship Id="rId4" Type="http://schemas.openxmlformats.org/officeDocument/2006/relationships/tags" Target="../tags/tag1087.xml"/><Relationship Id="rId9" Type="http://schemas.openxmlformats.org/officeDocument/2006/relationships/image" Target="../media/image44.png"/></Relationships>
</file>

<file path=ppt/slides/_rels/slide10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93.xml"/><Relationship Id="rId7" Type="http://schemas.openxmlformats.org/officeDocument/2006/relationships/tags" Target="../tags/tag1097.xml"/><Relationship Id="rId12" Type="http://schemas.openxmlformats.org/officeDocument/2006/relationships/image" Target="../media/image6.png"/><Relationship Id="rId2" Type="http://schemas.openxmlformats.org/officeDocument/2006/relationships/tags" Target="../tags/tag1092.xml"/><Relationship Id="rId1" Type="http://schemas.openxmlformats.org/officeDocument/2006/relationships/tags" Target="../tags/tag1091.xml"/><Relationship Id="rId6" Type="http://schemas.openxmlformats.org/officeDocument/2006/relationships/tags" Target="../tags/tag1096.xml"/><Relationship Id="rId11" Type="http://schemas.openxmlformats.org/officeDocument/2006/relationships/image" Target="../media/image5.png"/><Relationship Id="rId5" Type="http://schemas.openxmlformats.org/officeDocument/2006/relationships/tags" Target="../tags/tag1095.xml"/><Relationship Id="rId10" Type="http://schemas.openxmlformats.org/officeDocument/2006/relationships/slide" Target="slide16.xml"/><Relationship Id="rId4" Type="http://schemas.openxmlformats.org/officeDocument/2006/relationships/tags" Target="../tags/tag1094.xml"/><Relationship Id="rId9" Type="http://schemas.openxmlformats.org/officeDocument/2006/relationships/image" Target="../media/image44.png"/></Relationships>
</file>

<file path=ppt/slides/_rels/slide10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00.xml"/><Relationship Id="rId7" Type="http://schemas.openxmlformats.org/officeDocument/2006/relationships/tags" Target="../tags/tag1104.xml"/><Relationship Id="rId12" Type="http://schemas.openxmlformats.org/officeDocument/2006/relationships/image" Target="../media/image6.png"/><Relationship Id="rId2" Type="http://schemas.openxmlformats.org/officeDocument/2006/relationships/tags" Target="../tags/tag1099.xml"/><Relationship Id="rId1" Type="http://schemas.openxmlformats.org/officeDocument/2006/relationships/tags" Target="../tags/tag1098.xml"/><Relationship Id="rId6" Type="http://schemas.openxmlformats.org/officeDocument/2006/relationships/tags" Target="../tags/tag1103.xml"/><Relationship Id="rId11" Type="http://schemas.openxmlformats.org/officeDocument/2006/relationships/image" Target="../media/image5.png"/><Relationship Id="rId5" Type="http://schemas.openxmlformats.org/officeDocument/2006/relationships/tags" Target="../tags/tag1102.xml"/><Relationship Id="rId10" Type="http://schemas.openxmlformats.org/officeDocument/2006/relationships/slide" Target="slide16.xml"/><Relationship Id="rId4" Type="http://schemas.openxmlformats.org/officeDocument/2006/relationships/tags" Target="../tags/tag1101.xml"/><Relationship Id="rId9" Type="http://schemas.openxmlformats.org/officeDocument/2006/relationships/image" Target="../media/image44.png"/></Relationships>
</file>

<file path=ppt/slides/_rels/slide10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07.xml"/><Relationship Id="rId7" Type="http://schemas.openxmlformats.org/officeDocument/2006/relationships/tags" Target="../tags/tag1111.xml"/><Relationship Id="rId12" Type="http://schemas.openxmlformats.org/officeDocument/2006/relationships/image" Target="../media/image6.png"/><Relationship Id="rId2" Type="http://schemas.openxmlformats.org/officeDocument/2006/relationships/tags" Target="../tags/tag1106.xml"/><Relationship Id="rId1" Type="http://schemas.openxmlformats.org/officeDocument/2006/relationships/tags" Target="../tags/tag1105.xml"/><Relationship Id="rId6" Type="http://schemas.openxmlformats.org/officeDocument/2006/relationships/tags" Target="../tags/tag1110.xml"/><Relationship Id="rId11" Type="http://schemas.openxmlformats.org/officeDocument/2006/relationships/image" Target="../media/image5.png"/><Relationship Id="rId5" Type="http://schemas.openxmlformats.org/officeDocument/2006/relationships/tags" Target="../tags/tag1109.xml"/><Relationship Id="rId10" Type="http://schemas.openxmlformats.org/officeDocument/2006/relationships/slide" Target="slide16.xml"/><Relationship Id="rId4" Type="http://schemas.openxmlformats.org/officeDocument/2006/relationships/tags" Target="../tags/tag1108.xml"/><Relationship Id="rId9" Type="http://schemas.openxmlformats.org/officeDocument/2006/relationships/image" Target="../media/image44.png"/></Relationships>
</file>

<file path=ppt/slides/_rels/slide10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14.xml"/><Relationship Id="rId7" Type="http://schemas.openxmlformats.org/officeDocument/2006/relationships/tags" Target="../tags/tag1118.xml"/><Relationship Id="rId12" Type="http://schemas.openxmlformats.org/officeDocument/2006/relationships/image" Target="../media/image6.png"/><Relationship Id="rId2" Type="http://schemas.openxmlformats.org/officeDocument/2006/relationships/tags" Target="../tags/tag1113.xml"/><Relationship Id="rId1" Type="http://schemas.openxmlformats.org/officeDocument/2006/relationships/tags" Target="../tags/tag1112.xml"/><Relationship Id="rId6" Type="http://schemas.openxmlformats.org/officeDocument/2006/relationships/tags" Target="../tags/tag1117.xml"/><Relationship Id="rId11" Type="http://schemas.openxmlformats.org/officeDocument/2006/relationships/image" Target="../media/image5.png"/><Relationship Id="rId5" Type="http://schemas.openxmlformats.org/officeDocument/2006/relationships/tags" Target="../tags/tag1116.xml"/><Relationship Id="rId10" Type="http://schemas.openxmlformats.org/officeDocument/2006/relationships/slide" Target="slide16.xml"/><Relationship Id="rId4" Type="http://schemas.openxmlformats.org/officeDocument/2006/relationships/tags" Target="../tags/tag1115.xml"/><Relationship Id="rId9" Type="http://schemas.openxmlformats.org/officeDocument/2006/relationships/image" Target="../media/image44.png"/></Relationships>
</file>

<file path=ppt/slides/_rels/slide11.xml.rels><?xml version="1.0" encoding="UTF-8" standalone="yes"?>
<Relationships xmlns="http://schemas.openxmlformats.org/package/2006/relationships"><Relationship Id="rId13" Type="http://schemas.openxmlformats.org/officeDocument/2006/relationships/tags" Target="../tags/tag233.xml"/><Relationship Id="rId18" Type="http://schemas.openxmlformats.org/officeDocument/2006/relationships/tags" Target="../tags/tag238.xml"/><Relationship Id="rId26" Type="http://schemas.openxmlformats.org/officeDocument/2006/relationships/image" Target="../media/image30.png"/><Relationship Id="rId39" Type="http://schemas.openxmlformats.org/officeDocument/2006/relationships/image" Target="../media/image6.png"/><Relationship Id="rId21" Type="http://schemas.openxmlformats.org/officeDocument/2006/relationships/tags" Target="../tags/tag241.xml"/><Relationship Id="rId34" Type="http://schemas.openxmlformats.org/officeDocument/2006/relationships/slide" Target="slide79.xml"/><Relationship Id="rId7" Type="http://schemas.openxmlformats.org/officeDocument/2006/relationships/tags" Target="../tags/tag227.xml"/><Relationship Id="rId12" Type="http://schemas.openxmlformats.org/officeDocument/2006/relationships/tags" Target="../tags/tag232.xml"/><Relationship Id="rId17" Type="http://schemas.openxmlformats.org/officeDocument/2006/relationships/tags" Target="../tags/tag237.xml"/><Relationship Id="rId25" Type="http://schemas.openxmlformats.org/officeDocument/2006/relationships/image" Target="../media/image29.png"/><Relationship Id="rId33" Type="http://schemas.openxmlformats.org/officeDocument/2006/relationships/slide" Target="slide78.xml"/><Relationship Id="rId38" Type="http://schemas.openxmlformats.org/officeDocument/2006/relationships/image" Target="../media/image19.png"/><Relationship Id="rId2" Type="http://schemas.openxmlformats.org/officeDocument/2006/relationships/tags" Target="../tags/tag222.xml"/><Relationship Id="rId16" Type="http://schemas.openxmlformats.org/officeDocument/2006/relationships/tags" Target="../tags/tag236.xml"/><Relationship Id="rId20" Type="http://schemas.openxmlformats.org/officeDocument/2006/relationships/tags" Target="../tags/tag240.xml"/><Relationship Id="rId29" Type="http://schemas.openxmlformats.org/officeDocument/2006/relationships/slide" Target="slide74.xml"/><Relationship Id="rId1" Type="http://schemas.openxmlformats.org/officeDocument/2006/relationships/tags" Target="../tags/tag221.xml"/><Relationship Id="rId6" Type="http://schemas.openxmlformats.org/officeDocument/2006/relationships/tags" Target="../tags/tag226.xml"/><Relationship Id="rId11" Type="http://schemas.openxmlformats.org/officeDocument/2006/relationships/tags" Target="../tags/tag231.xml"/><Relationship Id="rId24" Type="http://schemas.openxmlformats.org/officeDocument/2006/relationships/image" Target="../media/image18.png"/><Relationship Id="rId32" Type="http://schemas.openxmlformats.org/officeDocument/2006/relationships/slide" Target="slide77.xml"/><Relationship Id="rId37" Type="http://schemas.openxmlformats.org/officeDocument/2006/relationships/slide" Target="slide10.xml"/><Relationship Id="rId5" Type="http://schemas.openxmlformats.org/officeDocument/2006/relationships/tags" Target="../tags/tag225.xml"/><Relationship Id="rId15" Type="http://schemas.openxmlformats.org/officeDocument/2006/relationships/tags" Target="../tags/tag235.xml"/><Relationship Id="rId23" Type="http://schemas.openxmlformats.org/officeDocument/2006/relationships/slideLayout" Target="../slideLayouts/slideLayout1.xml"/><Relationship Id="rId28" Type="http://schemas.openxmlformats.org/officeDocument/2006/relationships/slide" Target="slide73.xml"/><Relationship Id="rId36" Type="http://schemas.openxmlformats.org/officeDocument/2006/relationships/image" Target="../media/image5.png"/><Relationship Id="rId10" Type="http://schemas.openxmlformats.org/officeDocument/2006/relationships/tags" Target="../tags/tag230.xml"/><Relationship Id="rId19" Type="http://schemas.openxmlformats.org/officeDocument/2006/relationships/tags" Target="../tags/tag239.xml"/><Relationship Id="rId31" Type="http://schemas.openxmlformats.org/officeDocument/2006/relationships/slide" Target="slide76.xml"/><Relationship Id="rId4" Type="http://schemas.openxmlformats.org/officeDocument/2006/relationships/tags" Target="../tags/tag224.xml"/><Relationship Id="rId9" Type="http://schemas.openxmlformats.org/officeDocument/2006/relationships/tags" Target="../tags/tag229.xml"/><Relationship Id="rId14" Type="http://schemas.openxmlformats.org/officeDocument/2006/relationships/tags" Target="../tags/tag234.xml"/><Relationship Id="rId22" Type="http://schemas.openxmlformats.org/officeDocument/2006/relationships/tags" Target="../tags/tag242.xml"/><Relationship Id="rId27" Type="http://schemas.openxmlformats.org/officeDocument/2006/relationships/image" Target="../media/image31.png"/><Relationship Id="rId30" Type="http://schemas.openxmlformats.org/officeDocument/2006/relationships/slide" Target="slide75.xml"/><Relationship Id="rId35" Type="http://schemas.openxmlformats.org/officeDocument/2006/relationships/slide" Target="slide12.xml"/><Relationship Id="rId8" Type="http://schemas.openxmlformats.org/officeDocument/2006/relationships/tags" Target="../tags/tag228.xml"/><Relationship Id="rId3" Type="http://schemas.openxmlformats.org/officeDocument/2006/relationships/tags" Target="../tags/tag223.xml"/></Relationships>
</file>

<file path=ppt/slides/_rels/slide11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21.xml"/><Relationship Id="rId7" Type="http://schemas.openxmlformats.org/officeDocument/2006/relationships/tags" Target="../tags/tag1125.xml"/><Relationship Id="rId12" Type="http://schemas.openxmlformats.org/officeDocument/2006/relationships/image" Target="../media/image6.png"/><Relationship Id="rId2" Type="http://schemas.openxmlformats.org/officeDocument/2006/relationships/tags" Target="../tags/tag1120.xml"/><Relationship Id="rId1" Type="http://schemas.openxmlformats.org/officeDocument/2006/relationships/tags" Target="../tags/tag1119.xml"/><Relationship Id="rId6" Type="http://schemas.openxmlformats.org/officeDocument/2006/relationships/tags" Target="../tags/tag1124.xml"/><Relationship Id="rId11" Type="http://schemas.openxmlformats.org/officeDocument/2006/relationships/image" Target="../media/image5.png"/><Relationship Id="rId5" Type="http://schemas.openxmlformats.org/officeDocument/2006/relationships/tags" Target="../tags/tag1123.xml"/><Relationship Id="rId10" Type="http://schemas.openxmlformats.org/officeDocument/2006/relationships/slide" Target="slide16.xml"/><Relationship Id="rId4" Type="http://schemas.openxmlformats.org/officeDocument/2006/relationships/tags" Target="../tags/tag1122.xml"/><Relationship Id="rId9" Type="http://schemas.openxmlformats.org/officeDocument/2006/relationships/image" Target="../media/image44.png"/></Relationships>
</file>

<file path=ppt/slides/_rels/slide11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28.xml"/><Relationship Id="rId7" Type="http://schemas.openxmlformats.org/officeDocument/2006/relationships/tags" Target="../tags/tag1132.xml"/><Relationship Id="rId12" Type="http://schemas.openxmlformats.org/officeDocument/2006/relationships/image" Target="../media/image6.png"/><Relationship Id="rId2" Type="http://schemas.openxmlformats.org/officeDocument/2006/relationships/tags" Target="../tags/tag1127.xml"/><Relationship Id="rId1" Type="http://schemas.openxmlformats.org/officeDocument/2006/relationships/tags" Target="../tags/tag1126.xml"/><Relationship Id="rId6" Type="http://schemas.openxmlformats.org/officeDocument/2006/relationships/tags" Target="../tags/tag1131.xml"/><Relationship Id="rId11" Type="http://schemas.openxmlformats.org/officeDocument/2006/relationships/image" Target="../media/image5.png"/><Relationship Id="rId5" Type="http://schemas.openxmlformats.org/officeDocument/2006/relationships/tags" Target="../tags/tag1130.xml"/><Relationship Id="rId10" Type="http://schemas.openxmlformats.org/officeDocument/2006/relationships/slide" Target="slide16.xml"/><Relationship Id="rId4" Type="http://schemas.openxmlformats.org/officeDocument/2006/relationships/tags" Target="../tags/tag1129.xml"/><Relationship Id="rId9" Type="http://schemas.openxmlformats.org/officeDocument/2006/relationships/image" Target="../media/image44.png"/></Relationships>
</file>

<file path=ppt/slides/_rels/slide11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35.xml"/><Relationship Id="rId7" Type="http://schemas.openxmlformats.org/officeDocument/2006/relationships/tags" Target="../tags/tag1139.xml"/><Relationship Id="rId12" Type="http://schemas.openxmlformats.org/officeDocument/2006/relationships/image" Target="../media/image6.png"/><Relationship Id="rId2" Type="http://schemas.openxmlformats.org/officeDocument/2006/relationships/tags" Target="../tags/tag1134.xml"/><Relationship Id="rId1" Type="http://schemas.openxmlformats.org/officeDocument/2006/relationships/tags" Target="../tags/tag1133.xml"/><Relationship Id="rId6" Type="http://schemas.openxmlformats.org/officeDocument/2006/relationships/tags" Target="../tags/tag1138.xml"/><Relationship Id="rId11" Type="http://schemas.openxmlformats.org/officeDocument/2006/relationships/image" Target="../media/image5.png"/><Relationship Id="rId5" Type="http://schemas.openxmlformats.org/officeDocument/2006/relationships/tags" Target="../tags/tag1137.xml"/><Relationship Id="rId10" Type="http://schemas.openxmlformats.org/officeDocument/2006/relationships/slide" Target="slide16.xml"/><Relationship Id="rId4" Type="http://schemas.openxmlformats.org/officeDocument/2006/relationships/tags" Target="../tags/tag1136.xml"/><Relationship Id="rId9" Type="http://schemas.openxmlformats.org/officeDocument/2006/relationships/image" Target="../media/image44.png"/></Relationships>
</file>

<file path=ppt/slides/_rels/slide11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42.xml"/><Relationship Id="rId7" Type="http://schemas.openxmlformats.org/officeDocument/2006/relationships/tags" Target="../tags/tag1146.xml"/><Relationship Id="rId12" Type="http://schemas.openxmlformats.org/officeDocument/2006/relationships/image" Target="../media/image6.png"/><Relationship Id="rId2" Type="http://schemas.openxmlformats.org/officeDocument/2006/relationships/tags" Target="../tags/tag1141.xml"/><Relationship Id="rId1" Type="http://schemas.openxmlformats.org/officeDocument/2006/relationships/tags" Target="../tags/tag1140.xml"/><Relationship Id="rId6" Type="http://schemas.openxmlformats.org/officeDocument/2006/relationships/tags" Target="../tags/tag1145.xml"/><Relationship Id="rId11" Type="http://schemas.openxmlformats.org/officeDocument/2006/relationships/image" Target="../media/image5.png"/><Relationship Id="rId5" Type="http://schemas.openxmlformats.org/officeDocument/2006/relationships/tags" Target="../tags/tag1144.xml"/><Relationship Id="rId10" Type="http://schemas.openxmlformats.org/officeDocument/2006/relationships/slide" Target="slide17.xml"/><Relationship Id="rId4" Type="http://schemas.openxmlformats.org/officeDocument/2006/relationships/tags" Target="../tags/tag1143.xml"/><Relationship Id="rId9" Type="http://schemas.openxmlformats.org/officeDocument/2006/relationships/image" Target="../media/image49.png"/></Relationships>
</file>

<file path=ppt/slides/_rels/slide11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49.xml"/><Relationship Id="rId7" Type="http://schemas.openxmlformats.org/officeDocument/2006/relationships/tags" Target="../tags/tag1153.xml"/><Relationship Id="rId12" Type="http://schemas.openxmlformats.org/officeDocument/2006/relationships/image" Target="../media/image6.png"/><Relationship Id="rId2" Type="http://schemas.openxmlformats.org/officeDocument/2006/relationships/tags" Target="../tags/tag1148.xml"/><Relationship Id="rId1" Type="http://schemas.openxmlformats.org/officeDocument/2006/relationships/tags" Target="../tags/tag1147.xml"/><Relationship Id="rId6" Type="http://schemas.openxmlformats.org/officeDocument/2006/relationships/tags" Target="../tags/tag1152.xml"/><Relationship Id="rId11" Type="http://schemas.openxmlformats.org/officeDocument/2006/relationships/image" Target="../media/image5.png"/><Relationship Id="rId5" Type="http://schemas.openxmlformats.org/officeDocument/2006/relationships/tags" Target="../tags/tag1151.xml"/><Relationship Id="rId10" Type="http://schemas.openxmlformats.org/officeDocument/2006/relationships/slide" Target="slide17.xml"/><Relationship Id="rId4" Type="http://schemas.openxmlformats.org/officeDocument/2006/relationships/tags" Target="../tags/tag1150.xml"/><Relationship Id="rId9" Type="http://schemas.openxmlformats.org/officeDocument/2006/relationships/image" Target="../media/image49.png"/></Relationships>
</file>

<file path=ppt/slides/_rels/slide11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56.xml"/><Relationship Id="rId7" Type="http://schemas.openxmlformats.org/officeDocument/2006/relationships/tags" Target="../tags/tag1160.xml"/><Relationship Id="rId12" Type="http://schemas.openxmlformats.org/officeDocument/2006/relationships/image" Target="../media/image6.png"/><Relationship Id="rId2" Type="http://schemas.openxmlformats.org/officeDocument/2006/relationships/tags" Target="../tags/tag1155.xml"/><Relationship Id="rId1" Type="http://schemas.openxmlformats.org/officeDocument/2006/relationships/tags" Target="../tags/tag1154.xml"/><Relationship Id="rId6" Type="http://schemas.openxmlformats.org/officeDocument/2006/relationships/tags" Target="../tags/tag1159.xml"/><Relationship Id="rId11" Type="http://schemas.openxmlformats.org/officeDocument/2006/relationships/image" Target="../media/image5.png"/><Relationship Id="rId5" Type="http://schemas.openxmlformats.org/officeDocument/2006/relationships/tags" Target="../tags/tag1158.xml"/><Relationship Id="rId10" Type="http://schemas.openxmlformats.org/officeDocument/2006/relationships/slide" Target="slide17.xml"/><Relationship Id="rId4" Type="http://schemas.openxmlformats.org/officeDocument/2006/relationships/tags" Target="../tags/tag1157.xml"/><Relationship Id="rId9" Type="http://schemas.openxmlformats.org/officeDocument/2006/relationships/image" Target="../media/image49.png"/></Relationships>
</file>

<file path=ppt/slides/_rels/slide11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63.xml"/><Relationship Id="rId7" Type="http://schemas.openxmlformats.org/officeDocument/2006/relationships/tags" Target="../tags/tag1167.xml"/><Relationship Id="rId12" Type="http://schemas.openxmlformats.org/officeDocument/2006/relationships/image" Target="../media/image6.png"/><Relationship Id="rId2" Type="http://schemas.openxmlformats.org/officeDocument/2006/relationships/tags" Target="../tags/tag1162.xml"/><Relationship Id="rId1" Type="http://schemas.openxmlformats.org/officeDocument/2006/relationships/tags" Target="../tags/tag1161.xml"/><Relationship Id="rId6" Type="http://schemas.openxmlformats.org/officeDocument/2006/relationships/tags" Target="../tags/tag1166.xml"/><Relationship Id="rId11" Type="http://schemas.openxmlformats.org/officeDocument/2006/relationships/image" Target="../media/image5.png"/><Relationship Id="rId5" Type="http://schemas.openxmlformats.org/officeDocument/2006/relationships/tags" Target="../tags/tag1165.xml"/><Relationship Id="rId10" Type="http://schemas.openxmlformats.org/officeDocument/2006/relationships/slide" Target="slide17.xml"/><Relationship Id="rId4" Type="http://schemas.openxmlformats.org/officeDocument/2006/relationships/tags" Target="../tags/tag1164.xml"/><Relationship Id="rId9" Type="http://schemas.openxmlformats.org/officeDocument/2006/relationships/image" Target="../media/image49.png"/></Relationships>
</file>

<file path=ppt/slides/_rels/slide11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70.xml"/><Relationship Id="rId7" Type="http://schemas.openxmlformats.org/officeDocument/2006/relationships/tags" Target="../tags/tag1174.xml"/><Relationship Id="rId12" Type="http://schemas.openxmlformats.org/officeDocument/2006/relationships/image" Target="../media/image6.png"/><Relationship Id="rId2" Type="http://schemas.openxmlformats.org/officeDocument/2006/relationships/tags" Target="../tags/tag1169.xml"/><Relationship Id="rId1" Type="http://schemas.openxmlformats.org/officeDocument/2006/relationships/tags" Target="../tags/tag1168.xml"/><Relationship Id="rId6" Type="http://schemas.openxmlformats.org/officeDocument/2006/relationships/tags" Target="../tags/tag1173.xml"/><Relationship Id="rId11" Type="http://schemas.openxmlformats.org/officeDocument/2006/relationships/image" Target="../media/image5.png"/><Relationship Id="rId5" Type="http://schemas.openxmlformats.org/officeDocument/2006/relationships/tags" Target="../tags/tag1172.xml"/><Relationship Id="rId10" Type="http://schemas.openxmlformats.org/officeDocument/2006/relationships/slide" Target="slide18.xml"/><Relationship Id="rId4" Type="http://schemas.openxmlformats.org/officeDocument/2006/relationships/tags" Target="../tags/tag1171.xml"/><Relationship Id="rId9" Type="http://schemas.openxmlformats.org/officeDocument/2006/relationships/image" Target="../media/image52.png"/></Relationships>
</file>

<file path=ppt/slides/_rels/slide11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77.xml"/><Relationship Id="rId7" Type="http://schemas.openxmlformats.org/officeDocument/2006/relationships/tags" Target="../tags/tag1181.xml"/><Relationship Id="rId12" Type="http://schemas.openxmlformats.org/officeDocument/2006/relationships/image" Target="../media/image6.png"/><Relationship Id="rId2" Type="http://schemas.openxmlformats.org/officeDocument/2006/relationships/tags" Target="../tags/tag1176.xml"/><Relationship Id="rId1" Type="http://schemas.openxmlformats.org/officeDocument/2006/relationships/tags" Target="../tags/tag1175.xml"/><Relationship Id="rId6" Type="http://schemas.openxmlformats.org/officeDocument/2006/relationships/tags" Target="../tags/tag1180.xml"/><Relationship Id="rId11" Type="http://schemas.openxmlformats.org/officeDocument/2006/relationships/image" Target="../media/image5.png"/><Relationship Id="rId5" Type="http://schemas.openxmlformats.org/officeDocument/2006/relationships/tags" Target="../tags/tag1179.xml"/><Relationship Id="rId10" Type="http://schemas.openxmlformats.org/officeDocument/2006/relationships/slide" Target="slide18.xml"/><Relationship Id="rId4" Type="http://schemas.openxmlformats.org/officeDocument/2006/relationships/tags" Target="../tags/tag1178.xml"/><Relationship Id="rId9" Type="http://schemas.openxmlformats.org/officeDocument/2006/relationships/image" Target="../media/image52.png"/></Relationships>
</file>

<file path=ppt/slides/_rels/slide11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84.xml"/><Relationship Id="rId7" Type="http://schemas.openxmlformats.org/officeDocument/2006/relationships/tags" Target="../tags/tag1188.xml"/><Relationship Id="rId12" Type="http://schemas.openxmlformats.org/officeDocument/2006/relationships/image" Target="../media/image6.png"/><Relationship Id="rId2" Type="http://schemas.openxmlformats.org/officeDocument/2006/relationships/tags" Target="../tags/tag1183.xml"/><Relationship Id="rId1" Type="http://schemas.openxmlformats.org/officeDocument/2006/relationships/tags" Target="../tags/tag1182.xml"/><Relationship Id="rId6" Type="http://schemas.openxmlformats.org/officeDocument/2006/relationships/tags" Target="../tags/tag1187.xml"/><Relationship Id="rId11" Type="http://schemas.openxmlformats.org/officeDocument/2006/relationships/image" Target="../media/image5.png"/><Relationship Id="rId5" Type="http://schemas.openxmlformats.org/officeDocument/2006/relationships/tags" Target="../tags/tag1186.xml"/><Relationship Id="rId10" Type="http://schemas.openxmlformats.org/officeDocument/2006/relationships/slide" Target="slide18.xml"/><Relationship Id="rId4" Type="http://schemas.openxmlformats.org/officeDocument/2006/relationships/tags" Target="../tags/tag1185.xml"/><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13" Type="http://schemas.openxmlformats.org/officeDocument/2006/relationships/tags" Target="../tags/tag255.xml"/><Relationship Id="rId18" Type="http://schemas.openxmlformats.org/officeDocument/2006/relationships/tags" Target="../tags/tag260.xml"/><Relationship Id="rId26" Type="http://schemas.openxmlformats.org/officeDocument/2006/relationships/image" Target="../media/image21.png"/><Relationship Id="rId39" Type="http://schemas.openxmlformats.org/officeDocument/2006/relationships/image" Target="../media/image19.png"/><Relationship Id="rId21" Type="http://schemas.openxmlformats.org/officeDocument/2006/relationships/tags" Target="../tags/tag263.xml"/><Relationship Id="rId34" Type="http://schemas.openxmlformats.org/officeDocument/2006/relationships/slide" Target="slide84.xml"/><Relationship Id="rId7" Type="http://schemas.openxmlformats.org/officeDocument/2006/relationships/tags" Target="../tags/tag249.xml"/><Relationship Id="rId12" Type="http://schemas.openxmlformats.org/officeDocument/2006/relationships/tags" Target="../tags/tag254.xml"/><Relationship Id="rId17" Type="http://schemas.openxmlformats.org/officeDocument/2006/relationships/tags" Target="../tags/tag259.xml"/><Relationship Id="rId25" Type="http://schemas.openxmlformats.org/officeDocument/2006/relationships/slideLayout" Target="../slideLayouts/slideLayout1.xml"/><Relationship Id="rId33" Type="http://schemas.openxmlformats.org/officeDocument/2006/relationships/slide" Target="slide83.xml"/><Relationship Id="rId38" Type="http://schemas.openxmlformats.org/officeDocument/2006/relationships/slide" Target="slide11.xml"/><Relationship Id="rId2" Type="http://schemas.openxmlformats.org/officeDocument/2006/relationships/tags" Target="../tags/tag244.xml"/><Relationship Id="rId16" Type="http://schemas.openxmlformats.org/officeDocument/2006/relationships/tags" Target="../tags/tag258.xml"/><Relationship Id="rId20" Type="http://schemas.openxmlformats.org/officeDocument/2006/relationships/tags" Target="../tags/tag262.xml"/><Relationship Id="rId29" Type="http://schemas.openxmlformats.org/officeDocument/2006/relationships/image" Target="../media/image34.png"/><Relationship Id="rId1" Type="http://schemas.openxmlformats.org/officeDocument/2006/relationships/tags" Target="../tags/tag243.xml"/><Relationship Id="rId6" Type="http://schemas.openxmlformats.org/officeDocument/2006/relationships/tags" Target="../tags/tag248.xml"/><Relationship Id="rId11" Type="http://schemas.openxmlformats.org/officeDocument/2006/relationships/tags" Target="../tags/tag253.xml"/><Relationship Id="rId24" Type="http://schemas.openxmlformats.org/officeDocument/2006/relationships/tags" Target="../tags/tag266.xml"/><Relationship Id="rId32" Type="http://schemas.openxmlformats.org/officeDocument/2006/relationships/slide" Target="slide82.xml"/><Relationship Id="rId37" Type="http://schemas.openxmlformats.org/officeDocument/2006/relationships/image" Target="../media/image5.png"/><Relationship Id="rId40" Type="http://schemas.openxmlformats.org/officeDocument/2006/relationships/image" Target="../media/image6.png"/><Relationship Id="rId5" Type="http://schemas.openxmlformats.org/officeDocument/2006/relationships/tags" Target="../tags/tag247.xml"/><Relationship Id="rId15" Type="http://schemas.openxmlformats.org/officeDocument/2006/relationships/tags" Target="../tags/tag257.xml"/><Relationship Id="rId23" Type="http://schemas.openxmlformats.org/officeDocument/2006/relationships/tags" Target="../tags/tag265.xml"/><Relationship Id="rId28" Type="http://schemas.openxmlformats.org/officeDocument/2006/relationships/image" Target="../media/image33.png"/><Relationship Id="rId36" Type="http://schemas.openxmlformats.org/officeDocument/2006/relationships/slide" Target="slide13.xml"/><Relationship Id="rId10" Type="http://schemas.openxmlformats.org/officeDocument/2006/relationships/tags" Target="../tags/tag252.xml"/><Relationship Id="rId19" Type="http://schemas.openxmlformats.org/officeDocument/2006/relationships/tags" Target="../tags/tag261.xml"/><Relationship Id="rId31" Type="http://schemas.openxmlformats.org/officeDocument/2006/relationships/slide" Target="slide81.xml"/><Relationship Id="rId4" Type="http://schemas.openxmlformats.org/officeDocument/2006/relationships/tags" Target="../tags/tag246.xml"/><Relationship Id="rId9" Type="http://schemas.openxmlformats.org/officeDocument/2006/relationships/tags" Target="../tags/tag251.xml"/><Relationship Id="rId14" Type="http://schemas.openxmlformats.org/officeDocument/2006/relationships/tags" Target="../tags/tag256.xml"/><Relationship Id="rId22" Type="http://schemas.openxmlformats.org/officeDocument/2006/relationships/tags" Target="../tags/tag264.xml"/><Relationship Id="rId27" Type="http://schemas.openxmlformats.org/officeDocument/2006/relationships/image" Target="../media/image32.png"/><Relationship Id="rId30" Type="http://schemas.openxmlformats.org/officeDocument/2006/relationships/slide" Target="slide80.xml"/><Relationship Id="rId35" Type="http://schemas.openxmlformats.org/officeDocument/2006/relationships/slide" Target="slide85.xml"/><Relationship Id="rId8" Type="http://schemas.openxmlformats.org/officeDocument/2006/relationships/tags" Target="../tags/tag250.xml"/><Relationship Id="rId3" Type="http://schemas.openxmlformats.org/officeDocument/2006/relationships/tags" Target="../tags/tag245.xml"/></Relationships>
</file>

<file path=ppt/slides/_rels/slide120.xml.rels><?xml version="1.0" encoding="UTF-8" standalone="yes"?>
<Relationships xmlns="http://schemas.openxmlformats.org/package/2006/relationships"><Relationship Id="rId8" Type="http://schemas.openxmlformats.org/officeDocument/2006/relationships/tags" Target="../tags/tag1196.xml"/><Relationship Id="rId13" Type="http://schemas.openxmlformats.org/officeDocument/2006/relationships/image" Target="../media/image5.png"/><Relationship Id="rId3" Type="http://schemas.openxmlformats.org/officeDocument/2006/relationships/tags" Target="../tags/tag1191.xml"/><Relationship Id="rId7" Type="http://schemas.openxmlformats.org/officeDocument/2006/relationships/tags" Target="../tags/tag1195.xml"/><Relationship Id="rId12" Type="http://schemas.openxmlformats.org/officeDocument/2006/relationships/slide" Target="slide19.xml"/><Relationship Id="rId2" Type="http://schemas.openxmlformats.org/officeDocument/2006/relationships/tags" Target="../tags/tag1190.xml"/><Relationship Id="rId1" Type="http://schemas.openxmlformats.org/officeDocument/2006/relationships/tags" Target="../tags/tag1189.xml"/><Relationship Id="rId6" Type="http://schemas.openxmlformats.org/officeDocument/2006/relationships/tags" Target="../tags/tag1194.xml"/><Relationship Id="rId11" Type="http://schemas.openxmlformats.org/officeDocument/2006/relationships/image" Target="../media/image56.png"/><Relationship Id="rId5" Type="http://schemas.openxmlformats.org/officeDocument/2006/relationships/tags" Target="../tags/tag1193.xml"/><Relationship Id="rId10" Type="http://schemas.openxmlformats.org/officeDocument/2006/relationships/image" Target="../media/image53.png"/><Relationship Id="rId4" Type="http://schemas.openxmlformats.org/officeDocument/2006/relationships/tags" Target="../tags/tag1192.xml"/><Relationship Id="rId9" Type="http://schemas.openxmlformats.org/officeDocument/2006/relationships/slideLayout" Target="../slideLayouts/slideLayout2.xml"/><Relationship Id="rId14" Type="http://schemas.openxmlformats.org/officeDocument/2006/relationships/image" Target="../media/image6.png"/></Relationships>
</file>

<file path=ppt/slides/_rels/slide121.xml.rels><?xml version="1.0" encoding="UTF-8" standalone="yes"?>
<Relationships xmlns="http://schemas.openxmlformats.org/package/2006/relationships"><Relationship Id="rId8" Type="http://schemas.openxmlformats.org/officeDocument/2006/relationships/tags" Target="../tags/tag1204.xml"/><Relationship Id="rId13" Type="http://schemas.openxmlformats.org/officeDocument/2006/relationships/image" Target="../media/image5.png"/><Relationship Id="rId3" Type="http://schemas.openxmlformats.org/officeDocument/2006/relationships/tags" Target="../tags/tag1199.xml"/><Relationship Id="rId7" Type="http://schemas.openxmlformats.org/officeDocument/2006/relationships/tags" Target="../tags/tag1203.xml"/><Relationship Id="rId12" Type="http://schemas.openxmlformats.org/officeDocument/2006/relationships/slide" Target="slide19.xml"/><Relationship Id="rId2" Type="http://schemas.openxmlformats.org/officeDocument/2006/relationships/tags" Target="../tags/tag1198.xml"/><Relationship Id="rId1" Type="http://schemas.openxmlformats.org/officeDocument/2006/relationships/tags" Target="../tags/tag1197.xml"/><Relationship Id="rId6" Type="http://schemas.openxmlformats.org/officeDocument/2006/relationships/tags" Target="../tags/tag1202.xml"/><Relationship Id="rId11" Type="http://schemas.openxmlformats.org/officeDocument/2006/relationships/image" Target="../media/image56.png"/><Relationship Id="rId5" Type="http://schemas.openxmlformats.org/officeDocument/2006/relationships/tags" Target="../tags/tag1201.xml"/><Relationship Id="rId10" Type="http://schemas.openxmlformats.org/officeDocument/2006/relationships/image" Target="../media/image53.png"/><Relationship Id="rId4" Type="http://schemas.openxmlformats.org/officeDocument/2006/relationships/tags" Target="../tags/tag1200.xml"/><Relationship Id="rId9" Type="http://schemas.openxmlformats.org/officeDocument/2006/relationships/slideLayout" Target="../slideLayouts/slideLayout2.xml"/><Relationship Id="rId14" Type="http://schemas.openxmlformats.org/officeDocument/2006/relationships/image" Target="../media/image6.png"/></Relationships>
</file>

<file path=ppt/slides/_rels/slide122.xml.rels><?xml version="1.0" encoding="UTF-8" standalone="yes"?>
<Relationships xmlns="http://schemas.openxmlformats.org/package/2006/relationships"><Relationship Id="rId8" Type="http://schemas.openxmlformats.org/officeDocument/2006/relationships/tags" Target="../tags/tag1212.xml"/><Relationship Id="rId13" Type="http://schemas.openxmlformats.org/officeDocument/2006/relationships/image" Target="../media/image5.png"/><Relationship Id="rId3" Type="http://schemas.openxmlformats.org/officeDocument/2006/relationships/tags" Target="../tags/tag1207.xml"/><Relationship Id="rId7" Type="http://schemas.openxmlformats.org/officeDocument/2006/relationships/tags" Target="../tags/tag1211.xml"/><Relationship Id="rId12" Type="http://schemas.openxmlformats.org/officeDocument/2006/relationships/slide" Target="slide19.xml"/><Relationship Id="rId2" Type="http://schemas.openxmlformats.org/officeDocument/2006/relationships/tags" Target="../tags/tag1206.xml"/><Relationship Id="rId1" Type="http://schemas.openxmlformats.org/officeDocument/2006/relationships/tags" Target="../tags/tag1205.xml"/><Relationship Id="rId6" Type="http://schemas.openxmlformats.org/officeDocument/2006/relationships/tags" Target="../tags/tag1210.xml"/><Relationship Id="rId11" Type="http://schemas.openxmlformats.org/officeDocument/2006/relationships/image" Target="../media/image56.png"/><Relationship Id="rId5" Type="http://schemas.openxmlformats.org/officeDocument/2006/relationships/tags" Target="../tags/tag1209.xml"/><Relationship Id="rId10" Type="http://schemas.openxmlformats.org/officeDocument/2006/relationships/image" Target="../media/image53.png"/><Relationship Id="rId4" Type="http://schemas.openxmlformats.org/officeDocument/2006/relationships/tags" Target="../tags/tag1208.xml"/><Relationship Id="rId9" Type="http://schemas.openxmlformats.org/officeDocument/2006/relationships/slideLayout" Target="../slideLayouts/slideLayout2.xml"/><Relationship Id="rId14" Type="http://schemas.openxmlformats.org/officeDocument/2006/relationships/image" Target="../media/image6.png"/></Relationships>
</file>

<file path=ppt/slides/_rels/slide123.xml.rels><?xml version="1.0" encoding="UTF-8" standalone="yes"?>
<Relationships xmlns="http://schemas.openxmlformats.org/package/2006/relationships"><Relationship Id="rId8" Type="http://schemas.openxmlformats.org/officeDocument/2006/relationships/tags" Target="../tags/tag1220.xml"/><Relationship Id="rId13" Type="http://schemas.openxmlformats.org/officeDocument/2006/relationships/image" Target="../media/image5.png"/><Relationship Id="rId3" Type="http://schemas.openxmlformats.org/officeDocument/2006/relationships/tags" Target="../tags/tag1215.xml"/><Relationship Id="rId7" Type="http://schemas.openxmlformats.org/officeDocument/2006/relationships/tags" Target="../tags/tag1219.xml"/><Relationship Id="rId12" Type="http://schemas.openxmlformats.org/officeDocument/2006/relationships/slide" Target="slide19.xml"/><Relationship Id="rId2" Type="http://schemas.openxmlformats.org/officeDocument/2006/relationships/tags" Target="../tags/tag1214.xml"/><Relationship Id="rId1" Type="http://schemas.openxmlformats.org/officeDocument/2006/relationships/tags" Target="../tags/tag1213.xml"/><Relationship Id="rId6" Type="http://schemas.openxmlformats.org/officeDocument/2006/relationships/tags" Target="../tags/tag1218.xml"/><Relationship Id="rId11" Type="http://schemas.openxmlformats.org/officeDocument/2006/relationships/image" Target="../media/image56.png"/><Relationship Id="rId5" Type="http://schemas.openxmlformats.org/officeDocument/2006/relationships/tags" Target="../tags/tag1217.xml"/><Relationship Id="rId10" Type="http://schemas.openxmlformats.org/officeDocument/2006/relationships/image" Target="../media/image53.png"/><Relationship Id="rId4" Type="http://schemas.openxmlformats.org/officeDocument/2006/relationships/tags" Target="../tags/tag1216.xml"/><Relationship Id="rId9" Type="http://schemas.openxmlformats.org/officeDocument/2006/relationships/slideLayout" Target="../slideLayouts/slideLayout2.xml"/><Relationship Id="rId14" Type="http://schemas.openxmlformats.org/officeDocument/2006/relationships/image" Target="../media/image6.png"/></Relationships>
</file>

<file path=ppt/slides/_rels/slide124.xml.rels><?xml version="1.0" encoding="UTF-8" standalone="yes"?>
<Relationships xmlns="http://schemas.openxmlformats.org/package/2006/relationships"><Relationship Id="rId8" Type="http://schemas.openxmlformats.org/officeDocument/2006/relationships/tags" Target="../tags/tag1228.xml"/><Relationship Id="rId13" Type="http://schemas.openxmlformats.org/officeDocument/2006/relationships/image" Target="../media/image5.png"/><Relationship Id="rId3" Type="http://schemas.openxmlformats.org/officeDocument/2006/relationships/tags" Target="../tags/tag1223.xml"/><Relationship Id="rId7" Type="http://schemas.openxmlformats.org/officeDocument/2006/relationships/tags" Target="../tags/tag1227.xml"/><Relationship Id="rId12" Type="http://schemas.openxmlformats.org/officeDocument/2006/relationships/slide" Target="slide19.xml"/><Relationship Id="rId2" Type="http://schemas.openxmlformats.org/officeDocument/2006/relationships/tags" Target="../tags/tag1222.xml"/><Relationship Id="rId1" Type="http://schemas.openxmlformats.org/officeDocument/2006/relationships/tags" Target="../tags/tag1221.xml"/><Relationship Id="rId6" Type="http://schemas.openxmlformats.org/officeDocument/2006/relationships/tags" Target="../tags/tag1226.xml"/><Relationship Id="rId11" Type="http://schemas.openxmlformats.org/officeDocument/2006/relationships/image" Target="../media/image56.png"/><Relationship Id="rId5" Type="http://schemas.openxmlformats.org/officeDocument/2006/relationships/tags" Target="../tags/tag1225.xml"/><Relationship Id="rId10" Type="http://schemas.openxmlformats.org/officeDocument/2006/relationships/image" Target="../media/image53.png"/><Relationship Id="rId4" Type="http://schemas.openxmlformats.org/officeDocument/2006/relationships/tags" Target="../tags/tag1224.xml"/><Relationship Id="rId9" Type="http://schemas.openxmlformats.org/officeDocument/2006/relationships/slideLayout" Target="../slideLayouts/slideLayout2.xml"/><Relationship Id="rId14" Type="http://schemas.openxmlformats.org/officeDocument/2006/relationships/image" Target="../media/image6.png"/></Relationships>
</file>

<file path=ppt/slides/_rels/slide125.xml.rels><?xml version="1.0" encoding="UTF-8" standalone="yes"?>
<Relationships xmlns="http://schemas.openxmlformats.org/package/2006/relationships"><Relationship Id="rId8" Type="http://schemas.openxmlformats.org/officeDocument/2006/relationships/tags" Target="../tags/tag1236.xml"/><Relationship Id="rId13" Type="http://schemas.openxmlformats.org/officeDocument/2006/relationships/image" Target="../media/image5.png"/><Relationship Id="rId3" Type="http://schemas.openxmlformats.org/officeDocument/2006/relationships/tags" Target="../tags/tag1231.xml"/><Relationship Id="rId7" Type="http://schemas.openxmlformats.org/officeDocument/2006/relationships/tags" Target="../tags/tag1235.xml"/><Relationship Id="rId12" Type="http://schemas.openxmlformats.org/officeDocument/2006/relationships/slide" Target="slide19.xml"/><Relationship Id="rId2" Type="http://schemas.openxmlformats.org/officeDocument/2006/relationships/tags" Target="../tags/tag1230.xml"/><Relationship Id="rId1" Type="http://schemas.openxmlformats.org/officeDocument/2006/relationships/tags" Target="../tags/tag1229.xml"/><Relationship Id="rId6" Type="http://schemas.openxmlformats.org/officeDocument/2006/relationships/tags" Target="../tags/tag1234.xml"/><Relationship Id="rId11" Type="http://schemas.openxmlformats.org/officeDocument/2006/relationships/image" Target="../media/image56.png"/><Relationship Id="rId5" Type="http://schemas.openxmlformats.org/officeDocument/2006/relationships/tags" Target="../tags/tag1233.xml"/><Relationship Id="rId10" Type="http://schemas.openxmlformats.org/officeDocument/2006/relationships/image" Target="../media/image53.png"/><Relationship Id="rId4" Type="http://schemas.openxmlformats.org/officeDocument/2006/relationships/tags" Target="../tags/tag1232.xml"/><Relationship Id="rId9" Type="http://schemas.openxmlformats.org/officeDocument/2006/relationships/slideLayout" Target="../slideLayouts/slideLayout2.xml"/><Relationship Id="rId14" Type="http://schemas.openxmlformats.org/officeDocument/2006/relationships/image" Target="../media/image6.png"/></Relationships>
</file>

<file path=ppt/slides/_rels/slide126.xml.rels><?xml version="1.0" encoding="UTF-8" standalone="yes"?>
<Relationships xmlns="http://schemas.openxmlformats.org/package/2006/relationships"><Relationship Id="rId8" Type="http://schemas.openxmlformats.org/officeDocument/2006/relationships/tags" Target="../tags/tag1244.xml"/><Relationship Id="rId13" Type="http://schemas.openxmlformats.org/officeDocument/2006/relationships/image" Target="../media/image5.png"/><Relationship Id="rId3" Type="http://schemas.openxmlformats.org/officeDocument/2006/relationships/tags" Target="../tags/tag1239.xml"/><Relationship Id="rId7" Type="http://schemas.openxmlformats.org/officeDocument/2006/relationships/tags" Target="../tags/tag1243.xml"/><Relationship Id="rId12" Type="http://schemas.openxmlformats.org/officeDocument/2006/relationships/slide" Target="slide19.xml"/><Relationship Id="rId2" Type="http://schemas.openxmlformats.org/officeDocument/2006/relationships/tags" Target="../tags/tag1238.xml"/><Relationship Id="rId1" Type="http://schemas.openxmlformats.org/officeDocument/2006/relationships/tags" Target="../tags/tag1237.xml"/><Relationship Id="rId6" Type="http://schemas.openxmlformats.org/officeDocument/2006/relationships/tags" Target="../tags/tag1242.xml"/><Relationship Id="rId11" Type="http://schemas.openxmlformats.org/officeDocument/2006/relationships/image" Target="../media/image56.png"/><Relationship Id="rId5" Type="http://schemas.openxmlformats.org/officeDocument/2006/relationships/tags" Target="../tags/tag1241.xml"/><Relationship Id="rId10" Type="http://schemas.openxmlformats.org/officeDocument/2006/relationships/image" Target="../media/image53.png"/><Relationship Id="rId4" Type="http://schemas.openxmlformats.org/officeDocument/2006/relationships/tags" Target="../tags/tag1240.xml"/><Relationship Id="rId9" Type="http://schemas.openxmlformats.org/officeDocument/2006/relationships/slideLayout" Target="../slideLayouts/slideLayout2.xml"/><Relationship Id="rId14" Type="http://schemas.openxmlformats.org/officeDocument/2006/relationships/image" Target="../media/image6.png"/></Relationships>
</file>

<file path=ppt/slides/_rels/slide127.xml.rels><?xml version="1.0" encoding="UTF-8" standalone="yes"?>
<Relationships xmlns="http://schemas.openxmlformats.org/package/2006/relationships"><Relationship Id="rId8" Type="http://schemas.openxmlformats.org/officeDocument/2006/relationships/tags" Target="../tags/tag1252.xml"/><Relationship Id="rId13" Type="http://schemas.openxmlformats.org/officeDocument/2006/relationships/image" Target="../media/image5.png"/><Relationship Id="rId3" Type="http://schemas.openxmlformats.org/officeDocument/2006/relationships/tags" Target="../tags/tag1247.xml"/><Relationship Id="rId7" Type="http://schemas.openxmlformats.org/officeDocument/2006/relationships/tags" Target="../tags/tag1251.xml"/><Relationship Id="rId12" Type="http://schemas.openxmlformats.org/officeDocument/2006/relationships/slide" Target="slide19.xml"/><Relationship Id="rId2" Type="http://schemas.openxmlformats.org/officeDocument/2006/relationships/tags" Target="../tags/tag1246.xml"/><Relationship Id="rId1" Type="http://schemas.openxmlformats.org/officeDocument/2006/relationships/tags" Target="../tags/tag1245.xml"/><Relationship Id="rId6" Type="http://schemas.openxmlformats.org/officeDocument/2006/relationships/tags" Target="../tags/tag1250.xml"/><Relationship Id="rId11" Type="http://schemas.openxmlformats.org/officeDocument/2006/relationships/image" Target="../media/image56.png"/><Relationship Id="rId5" Type="http://schemas.openxmlformats.org/officeDocument/2006/relationships/tags" Target="../tags/tag1249.xml"/><Relationship Id="rId10" Type="http://schemas.openxmlformats.org/officeDocument/2006/relationships/image" Target="../media/image53.png"/><Relationship Id="rId4" Type="http://schemas.openxmlformats.org/officeDocument/2006/relationships/tags" Target="../tags/tag1248.xml"/><Relationship Id="rId9" Type="http://schemas.openxmlformats.org/officeDocument/2006/relationships/slideLayout" Target="../slideLayouts/slideLayout2.xml"/><Relationship Id="rId14" Type="http://schemas.openxmlformats.org/officeDocument/2006/relationships/image" Target="../media/image6.png"/></Relationships>
</file>

<file path=ppt/slides/_rels/slide128.xml.rels><?xml version="1.0" encoding="UTF-8" standalone="yes"?>
<Relationships xmlns="http://schemas.openxmlformats.org/package/2006/relationships"><Relationship Id="rId8" Type="http://schemas.openxmlformats.org/officeDocument/2006/relationships/tags" Target="../tags/tag1260.xml"/><Relationship Id="rId13" Type="http://schemas.openxmlformats.org/officeDocument/2006/relationships/image" Target="../media/image56.png"/><Relationship Id="rId3" Type="http://schemas.openxmlformats.org/officeDocument/2006/relationships/tags" Target="../tags/tag1255.xml"/><Relationship Id="rId7" Type="http://schemas.openxmlformats.org/officeDocument/2006/relationships/tags" Target="../tags/tag1259.xml"/><Relationship Id="rId12" Type="http://schemas.openxmlformats.org/officeDocument/2006/relationships/image" Target="../media/image5.png"/><Relationship Id="rId2" Type="http://schemas.openxmlformats.org/officeDocument/2006/relationships/tags" Target="../tags/tag1254.xml"/><Relationship Id="rId1" Type="http://schemas.openxmlformats.org/officeDocument/2006/relationships/tags" Target="../tags/tag1253.xml"/><Relationship Id="rId6" Type="http://schemas.openxmlformats.org/officeDocument/2006/relationships/tags" Target="../tags/tag1258.xml"/><Relationship Id="rId11" Type="http://schemas.openxmlformats.org/officeDocument/2006/relationships/slide" Target="slide20.xml"/><Relationship Id="rId5" Type="http://schemas.openxmlformats.org/officeDocument/2006/relationships/tags" Target="../tags/tag1257.xml"/><Relationship Id="rId10" Type="http://schemas.openxmlformats.org/officeDocument/2006/relationships/image" Target="../media/image53.png"/><Relationship Id="rId4" Type="http://schemas.openxmlformats.org/officeDocument/2006/relationships/tags" Target="../tags/tag1256.xml"/><Relationship Id="rId9" Type="http://schemas.openxmlformats.org/officeDocument/2006/relationships/slideLayout" Target="../slideLayouts/slideLayout2.xml"/><Relationship Id="rId14" Type="http://schemas.openxmlformats.org/officeDocument/2006/relationships/image" Target="../media/image6.png"/></Relationships>
</file>

<file path=ppt/slides/_rels/slide129.xml.rels><?xml version="1.0" encoding="UTF-8" standalone="yes"?>
<Relationships xmlns="http://schemas.openxmlformats.org/package/2006/relationships"><Relationship Id="rId8" Type="http://schemas.openxmlformats.org/officeDocument/2006/relationships/tags" Target="../tags/tag1268.xml"/><Relationship Id="rId13" Type="http://schemas.openxmlformats.org/officeDocument/2006/relationships/image" Target="../media/image5.png"/><Relationship Id="rId3" Type="http://schemas.openxmlformats.org/officeDocument/2006/relationships/tags" Target="../tags/tag1263.xml"/><Relationship Id="rId7" Type="http://schemas.openxmlformats.org/officeDocument/2006/relationships/tags" Target="../tags/tag1267.xml"/><Relationship Id="rId12" Type="http://schemas.openxmlformats.org/officeDocument/2006/relationships/slide" Target="slide20.xml"/><Relationship Id="rId2" Type="http://schemas.openxmlformats.org/officeDocument/2006/relationships/tags" Target="../tags/tag1262.xml"/><Relationship Id="rId1" Type="http://schemas.openxmlformats.org/officeDocument/2006/relationships/tags" Target="../tags/tag1261.xml"/><Relationship Id="rId6" Type="http://schemas.openxmlformats.org/officeDocument/2006/relationships/tags" Target="../tags/tag1266.xml"/><Relationship Id="rId11" Type="http://schemas.openxmlformats.org/officeDocument/2006/relationships/image" Target="../media/image56.png"/><Relationship Id="rId5" Type="http://schemas.openxmlformats.org/officeDocument/2006/relationships/tags" Target="../tags/tag1265.xml"/><Relationship Id="rId10" Type="http://schemas.openxmlformats.org/officeDocument/2006/relationships/image" Target="../media/image53.png"/><Relationship Id="rId4" Type="http://schemas.openxmlformats.org/officeDocument/2006/relationships/tags" Target="../tags/tag1264.xml"/><Relationship Id="rId9" Type="http://schemas.openxmlformats.org/officeDocument/2006/relationships/slideLayout" Target="../slideLayouts/slideLayout2.xml"/><Relationship Id="rId14" Type="http://schemas.openxmlformats.org/officeDocument/2006/relationships/image" Target="../media/image6.png"/></Relationships>
</file>

<file path=ppt/slides/_rels/slide13.xml.rels><?xml version="1.0" encoding="UTF-8" standalone="yes"?>
<Relationships xmlns="http://schemas.openxmlformats.org/package/2006/relationships"><Relationship Id="rId13" Type="http://schemas.openxmlformats.org/officeDocument/2006/relationships/tags" Target="../tags/tag279.xml"/><Relationship Id="rId18" Type="http://schemas.openxmlformats.org/officeDocument/2006/relationships/tags" Target="../tags/tag284.xml"/><Relationship Id="rId26" Type="http://schemas.openxmlformats.org/officeDocument/2006/relationships/image" Target="../media/image37.png"/><Relationship Id="rId3" Type="http://schemas.openxmlformats.org/officeDocument/2006/relationships/tags" Target="../tags/tag269.xml"/><Relationship Id="rId21" Type="http://schemas.openxmlformats.org/officeDocument/2006/relationships/tags" Target="../tags/tag287.xml"/><Relationship Id="rId34" Type="http://schemas.openxmlformats.org/officeDocument/2006/relationships/image" Target="../media/image19.png"/><Relationship Id="rId7" Type="http://schemas.openxmlformats.org/officeDocument/2006/relationships/tags" Target="../tags/tag273.xml"/><Relationship Id="rId12" Type="http://schemas.openxmlformats.org/officeDocument/2006/relationships/tags" Target="../tags/tag278.xml"/><Relationship Id="rId17" Type="http://schemas.openxmlformats.org/officeDocument/2006/relationships/tags" Target="../tags/tag283.xml"/><Relationship Id="rId25" Type="http://schemas.openxmlformats.org/officeDocument/2006/relationships/image" Target="../media/image36.png"/><Relationship Id="rId33" Type="http://schemas.openxmlformats.org/officeDocument/2006/relationships/image" Target="../media/image5.png"/><Relationship Id="rId2" Type="http://schemas.openxmlformats.org/officeDocument/2006/relationships/tags" Target="../tags/tag268.xml"/><Relationship Id="rId16" Type="http://schemas.openxmlformats.org/officeDocument/2006/relationships/tags" Target="../tags/tag282.xml"/><Relationship Id="rId20" Type="http://schemas.openxmlformats.org/officeDocument/2006/relationships/tags" Target="../tags/tag286.xml"/><Relationship Id="rId29" Type="http://schemas.openxmlformats.org/officeDocument/2006/relationships/slide" Target="slide88.xml"/><Relationship Id="rId1" Type="http://schemas.openxmlformats.org/officeDocument/2006/relationships/tags" Target="../tags/tag267.xml"/><Relationship Id="rId6" Type="http://schemas.openxmlformats.org/officeDocument/2006/relationships/tags" Target="../tags/tag272.xml"/><Relationship Id="rId11" Type="http://schemas.openxmlformats.org/officeDocument/2006/relationships/tags" Target="../tags/tag277.xml"/><Relationship Id="rId24" Type="http://schemas.openxmlformats.org/officeDocument/2006/relationships/image" Target="../media/image35.png"/><Relationship Id="rId32" Type="http://schemas.openxmlformats.org/officeDocument/2006/relationships/slide" Target="slide14.xml"/><Relationship Id="rId5" Type="http://schemas.openxmlformats.org/officeDocument/2006/relationships/tags" Target="../tags/tag271.xml"/><Relationship Id="rId15" Type="http://schemas.openxmlformats.org/officeDocument/2006/relationships/tags" Target="../tags/tag281.xml"/><Relationship Id="rId23" Type="http://schemas.openxmlformats.org/officeDocument/2006/relationships/image" Target="../media/image18.png"/><Relationship Id="rId28" Type="http://schemas.openxmlformats.org/officeDocument/2006/relationships/slide" Target="slide87.xml"/><Relationship Id="rId36" Type="http://schemas.openxmlformats.org/officeDocument/2006/relationships/image" Target="../media/image6.png"/><Relationship Id="rId10" Type="http://schemas.openxmlformats.org/officeDocument/2006/relationships/tags" Target="../tags/tag276.xml"/><Relationship Id="rId19" Type="http://schemas.openxmlformats.org/officeDocument/2006/relationships/tags" Target="../tags/tag285.xml"/><Relationship Id="rId31" Type="http://schemas.openxmlformats.org/officeDocument/2006/relationships/slide" Target="slide90.xml"/><Relationship Id="rId4" Type="http://schemas.openxmlformats.org/officeDocument/2006/relationships/tags" Target="../tags/tag270.xml"/><Relationship Id="rId9" Type="http://schemas.openxmlformats.org/officeDocument/2006/relationships/tags" Target="../tags/tag275.xml"/><Relationship Id="rId14" Type="http://schemas.openxmlformats.org/officeDocument/2006/relationships/tags" Target="../tags/tag280.xml"/><Relationship Id="rId22" Type="http://schemas.openxmlformats.org/officeDocument/2006/relationships/slideLayout" Target="../slideLayouts/slideLayout1.xml"/><Relationship Id="rId27" Type="http://schemas.openxmlformats.org/officeDocument/2006/relationships/slide" Target="slide86.xml"/><Relationship Id="rId30" Type="http://schemas.openxmlformats.org/officeDocument/2006/relationships/slide" Target="slide89.xml"/><Relationship Id="rId35" Type="http://schemas.openxmlformats.org/officeDocument/2006/relationships/slide" Target="slide12.xml"/><Relationship Id="rId8" Type="http://schemas.openxmlformats.org/officeDocument/2006/relationships/tags" Target="../tags/tag274.xml"/></Relationships>
</file>

<file path=ppt/slides/_rels/slide130.xml.rels><?xml version="1.0" encoding="UTF-8" standalone="yes"?>
<Relationships xmlns="http://schemas.openxmlformats.org/package/2006/relationships"><Relationship Id="rId8" Type="http://schemas.openxmlformats.org/officeDocument/2006/relationships/tags" Target="../tags/tag1276.xml"/><Relationship Id="rId13" Type="http://schemas.openxmlformats.org/officeDocument/2006/relationships/image" Target="../media/image5.png"/><Relationship Id="rId3" Type="http://schemas.openxmlformats.org/officeDocument/2006/relationships/tags" Target="../tags/tag1271.xml"/><Relationship Id="rId7" Type="http://schemas.openxmlformats.org/officeDocument/2006/relationships/tags" Target="../tags/tag1275.xml"/><Relationship Id="rId12" Type="http://schemas.openxmlformats.org/officeDocument/2006/relationships/slide" Target="slide20.xml"/><Relationship Id="rId2" Type="http://schemas.openxmlformats.org/officeDocument/2006/relationships/tags" Target="../tags/tag1270.xml"/><Relationship Id="rId1" Type="http://schemas.openxmlformats.org/officeDocument/2006/relationships/tags" Target="../tags/tag1269.xml"/><Relationship Id="rId6" Type="http://schemas.openxmlformats.org/officeDocument/2006/relationships/tags" Target="../tags/tag1274.xml"/><Relationship Id="rId11" Type="http://schemas.openxmlformats.org/officeDocument/2006/relationships/image" Target="../media/image56.png"/><Relationship Id="rId5" Type="http://schemas.openxmlformats.org/officeDocument/2006/relationships/tags" Target="../tags/tag1273.xml"/><Relationship Id="rId10" Type="http://schemas.openxmlformats.org/officeDocument/2006/relationships/image" Target="../media/image53.png"/><Relationship Id="rId4" Type="http://schemas.openxmlformats.org/officeDocument/2006/relationships/tags" Target="../tags/tag1272.xml"/><Relationship Id="rId9" Type="http://schemas.openxmlformats.org/officeDocument/2006/relationships/slideLayout" Target="../slideLayouts/slideLayout2.xml"/><Relationship Id="rId14" Type="http://schemas.openxmlformats.org/officeDocument/2006/relationships/image" Target="../media/image6.png"/></Relationships>
</file>

<file path=ppt/slides/_rels/slide131.xml.rels><?xml version="1.0" encoding="UTF-8" standalone="yes"?>
<Relationships xmlns="http://schemas.openxmlformats.org/package/2006/relationships"><Relationship Id="rId8" Type="http://schemas.openxmlformats.org/officeDocument/2006/relationships/tags" Target="../tags/tag1284.xml"/><Relationship Id="rId13" Type="http://schemas.openxmlformats.org/officeDocument/2006/relationships/image" Target="../media/image5.png"/><Relationship Id="rId3" Type="http://schemas.openxmlformats.org/officeDocument/2006/relationships/tags" Target="../tags/tag1279.xml"/><Relationship Id="rId7" Type="http://schemas.openxmlformats.org/officeDocument/2006/relationships/tags" Target="../tags/tag1283.xml"/><Relationship Id="rId12" Type="http://schemas.openxmlformats.org/officeDocument/2006/relationships/slide" Target="slide20.xml"/><Relationship Id="rId2" Type="http://schemas.openxmlformats.org/officeDocument/2006/relationships/tags" Target="../tags/tag1278.xml"/><Relationship Id="rId1" Type="http://schemas.openxmlformats.org/officeDocument/2006/relationships/tags" Target="../tags/tag1277.xml"/><Relationship Id="rId6" Type="http://schemas.openxmlformats.org/officeDocument/2006/relationships/tags" Target="../tags/tag1282.xml"/><Relationship Id="rId11" Type="http://schemas.openxmlformats.org/officeDocument/2006/relationships/image" Target="../media/image56.png"/><Relationship Id="rId5" Type="http://schemas.openxmlformats.org/officeDocument/2006/relationships/tags" Target="../tags/tag1281.xml"/><Relationship Id="rId10" Type="http://schemas.openxmlformats.org/officeDocument/2006/relationships/image" Target="../media/image53.png"/><Relationship Id="rId4" Type="http://schemas.openxmlformats.org/officeDocument/2006/relationships/tags" Target="../tags/tag1280.xml"/><Relationship Id="rId9" Type="http://schemas.openxmlformats.org/officeDocument/2006/relationships/slideLayout" Target="../slideLayouts/slideLayout2.xml"/><Relationship Id="rId14" Type="http://schemas.openxmlformats.org/officeDocument/2006/relationships/image" Target="../media/image6.png"/></Relationships>
</file>

<file path=ppt/slides/_rels/slide132.xml.rels><?xml version="1.0" encoding="UTF-8" standalone="yes"?>
<Relationships xmlns="http://schemas.openxmlformats.org/package/2006/relationships"><Relationship Id="rId8" Type="http://schemas.openxmlformats.org/officeDocument/2006/relationships/tags" Target="../tags/tag1292.xml"/><Relationship Id="rId13" Type="http://schemas.openxmlformats.org/officeDocument/2006/relationships/image" Target="../media/image5.png"/><Relationship Id="rId3" Type="http://schemas.openxmlformats.org/officeDocument/2006/relationships/tags" Target="../tags/tag1287.xml"/><Relationship Id="rId7" Type="http://schemas.openxmlformats.org/officeDocument/2006/relationships/tags" Target="../tags/tag1291.xml"/><Relationship Id="rId12" Type="http://schemas.openxmlformats.org/officeDocument/2006/relationships/slide" Target="slide20.xml"/><Relationship Id="rId2" Type="http://schemas.openxmlformats.org/officeDocument/2006/relationships/tags" Target="../tags/tag1286.xml"/><Relationship Id="rId1" Type="http://schemas.openxmlformats.org/officeDocument/2006/relationships/tags" Target="../tags/tag1285.xml"/><Relationship Id="rId6" Type="http://schemas.openxmlformats.org/officeDocument/2006/relationships/tags" Target="../tags/tag1290.xml"/><Relationship Id="rId11" Type="http://schemas.openxmlformats.org/officeDocument/2006/relationships/image" Target="../media/image56.png"/><Relationship Id="rId5" Type="http://schemas.openxmlformats.org/officeDocument/2006/relationships/tags" Target="../tags/tag1289.xml"/><Relationship Id="rId10" Type="http://schemas.openxmlformats.org/officeDocument/2006/relationships/image" Target="../media/image53.png"/><Relationship Id="rId4" Type="http://schemas.openxmlformats.org/officeDocument/2006/relationships/tags" Target="../tags/tag1288.xml"/><Relationship Id="rId9" Type="http://schemas.openxmlformats.org/officeDocument/2006/relationships/slideLayout" Target="../slideLayouts/slideLayout2.xml"/><Relationship Id="rId14" Type="http://schemas.openxmlformats.org/officeDocument/2006/relationships/image" Target="../media/image6.png"/></Relationships>
</file>

<file path=ppt/slides/_rels/slide133.xml.rels><?xml version="1.0" encoding="UTF-8" standalone="yes"?>
<Relationships xmlns="http://schemas.openxmlformats.org/package/2006/relationships"><Relationship Id="rId8" Type="http://schemas.openxmlformats.org/officeDocument/2006/relationships/tags" Target="../tags/tag1300.xml"/><Relationship Id="rId13" Type="http://schemas.openxmlformats.org/officeDocument/2006/relationships/image" Target="../media/image5.png"/><Relationship Id="rId3" Type="http://schemas.openxmlformats.org/officeDocument/2006/relationships/tags" Target="../tags/tag1295.xml"/><Relationship Id="rId7" Type="http://schemas.openxmlformats.org/officeDocument/2006/relationships/tags" Target="../tags/tag1299.xml"/><Relationship Id="rId12" Type="http://schemas.openxmlformats.org/officeDocument/2006/relationships/slide" Target="slide20.xml"/><Relationship Id="rId2" Type="http://schemas.openxmlformats.org/officeDocument/2006/relationships/tags" Target="../tags/tag1294.xml"/><Relationship Id="rId1" Type="http://schemas.openxmlformats.org/officeDocument/2006/relationships/tags" Target="../tags/tag1293.xml"/><Relationship Id="rId6" Type="http://schemas.openxmlformats.org/officeDocument/2006/relationships/tags" Target="../tags/tag1298.xml"/><Relationship Id="rId11" Type="http://schemas.openxmlformats.org/officeDocument/2006/relationships/image" Target="../media/image56.png"/><Relationship Id="rId5" Type="http://schemas.openxmlformats.org/officeDocument/2006/relationships/tags" Target="../tags/tag1297.xml"/><Relationship Id="rId10" Type="http://schemas.openxmlformats.org/officeDocument/2006/relationships/image" Target="../media/image53.png"/><Relationship Id="rId4" Type="http://schemas.openxmlformats.org/officeDocument/2006/relationships/tags" Target="../tags/tag1296.xml"/><Relationship Id="rId9" Type="http://schemas.openxmlformats.org/officeDocument/2006/relationships/slideLayout" Target="../slideLayouts/slideLayout2.xml"/><Relationship Id="rId14" Type="http://schemas.openxmlformats.org/officeDocument/2006/relationships/image" Target="../media/image6.png"/></Relationships>
</file>

<file path=ppt/slides/_rels/slide134.xml.rels><?xml version="1.0" encoding="UTF-8" standalone="yes"?>
<Relationships xmlns="http://schemas.openxmlformats.org/package/2006/relationships"><Relationship Id="rId8" Type="http://schemas.openxmlformats.org/officeDocument/2006/relationships/tags" Target="../tags/tag1308.xml"/><Relationship Id="rId13" Type="http://schemas.openxmlformats.org/officeDocument/2006/relationships/image" Target="../media/image5.png"/><Relationship Id="rId3" Type="http://schemas.openxmlformats.org/officeDocument/2006/relationships/tags" Target="../tags/tag1303.xml"/><Relationship Id="rId7" Type="http://schemas.openxmlformats.org/officeDocument/2006/relationships/tags" Target="../tags/tag1307.xml"/><Relationship Id="rId12" Type="http://schemas.openxmlformats.org/officeDocument/2006/relationships/slide" Target="slide20.xml"/><Relationship Id="rId2" Type="http://schemas.openxmlformats.org/officeDocument/2006/relationships/tags" Target="../tags/tag1302.xml"/><Relationship Id="rId1" Type="http://schemas.openxmlformats.org/officeDocument/2006/relationships/tags" Target="../tags/tag1301.xml"/><Relationship Id="rId6" Type="http://schemas.openxmlformats.org/officeDocument/2006/relationships/tags" Target="../tags/tag1306.xml"/><Relationship Id="rId11" Type="http://schemas.openxmlformats.org/officeDocument/2006/relationships/image" Target="../media/image56.png"/><Relationship Id="rId5" Type="http://schemas.openxmlformats.org/officeDocument/2006/relationships/tags" Target="../tags/tag1305.xml"/><Relationship Id="rId10" Type="http://schemas.openxmlformats.org/officeDocument/2006/relationships/image" Target="../media/image53.png"/><Relationship Id="rId4" Type="http://schemas.openxmlformats.org/officeDocument/2006/relationships/tags" Target="../tags/tag1304.xml"/><Relationship Id="rId9" Type="http://schemas.openxmlformats.org/officeDocument/2006/relationships/slideLayout" Target="../slideLayouts/slideLayout2.xml"/><Relationship Id="rId14" Type="http://schemas.openxmlformats.org/officeDocument/2006/relationships/image" Target="../media/image6.png"/></Relationships>
</file>

<file path=ppt/slides/_rels/slide135.xml.rels><?xml version="1.0" encoding="UTF-8" standalone="yes"?>
<Relationships xmlns="http://schemas.openxmlformats.org/package/2006/relationships"><Relationship Id="rId8" Type="http://schemas.openxmlformats.org/officeDocument/2006/relationships/tags" Target="../tags/tag1316.xml"/><Relationship Id="rId13" Type="http://schemas.openxmlformats.org/officeDocument/2006/relationships/image" Target="../media/image5.png"/><Relationship Id="rId3" Type="http://schemas.openxmlformats.org/officeDocument/2006/relationships/tags" Target="../tags/tag1311.xml"/><Relationship Id="rId7" Type="http://schemas.openxmlformats.org/officeDocument/2006/relationships/tags" Target="../tags/tag1315.xml"/><Relationship Id="rId12" Type="http://schemas.openxmlformats.org/officeDocument/2006/relationships/slide" Target="slide20.xml"/><Relationship Id="rId2" Type="http://schemas.openxmlformats.org/officeDocument/2006/relationships/tags" Target="../tags/tag1310.xml"/><Relationship Id="rId1" Type="http://schemas.openxmlformats.org/officeDocument/2006/relationships/tags" Target="../tags/tag1309.xml"/><Relationship Id="rId6" Type="http://schemas.openxmlformats.org/officeDocument/2006/relationships/tags" Target="../tags/tag1314.xml"/><Relationship Id="rId11" Type="http://schemas.openxmlformats.org/officeDocument/2006/relationships/image" Target="../media/image56.png"/><Relationship Id="rId5" Type="http://schemas.openxmlformats.org/officeDocument/2006/relationships/tags" Target="../tags/tag1313.xml"/><Relationship Id="rId10" Type="http://schemas.openxmlformats.org/officeDocument/2006/relationships/image" Target="../media/image53.png"/><Relationship Id="rId4" Type="http://schemas.openxmlformats.org/officeDocument/2006/relationships/tags" Target="../tags/tag1312.xml"/><Relationship Id="rId9" Type="http://schemas.openxmlformats.org/officeDocument/2006/relationships/slideLayout" Target="../slideLayouts/slideLayout2.xml"/><Relationship Id="rId14" Type="http://schemas.openxmlformats.org/officeDocument/2006/relationships/image" Target="../media/image6.png"/></Relationships>
</file>

<file path=ppt/slides/_rels/slide13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19.xml"/><Relationship Id="rId7" Type="http://schemas.openxmlformats.org/officeDocument/2006/relationships/tags" Target="../tags/tag1323.xml"/><Relationship Id="rId12" Type="http://schemas.openxmlformats.org/officeDocument/2006/relationships/image" Target="../media/image6.png"/><Relationship Id="rId2" Type="http://schemas.openxmlformats.org/officeDocument/2006/relationships/tags" Target="../tags/tag1318.xml"/><Relationship Id="rId1" Type="http://schemas.openxmlformats.org/officeDocument/2006/relationships/tags" Target="../tags/tag1317.xml"/><Relationship Id="rId6" Type="http://schemas.openxmlformats.org/officeDocument/2006/relationships/tags" Target="../tags/tag1322.xml"/><Relationship Id="rId11" Type="http://schemas.openxmlformats.org/officeDocument/2006/relationships/image" Target="../media/image5.png"/><Relationship Id="rId5" Type="http://schemas.openxmlformats.org/officeDocument/2006/relationships/tags" Target="../tags/tag1321.xml"/><Relationship Id="rId10" Type="http://schemas.openxmlformats.org/officeDocument/2006/relationships/slide" Target="slide21.xml"/><Relationship Id="rId4" Type="http://schemas.openxmlformats.org/officeDocument/2006/relationships/tags" Target="../tags/tag1320.xml"/><Relationship Id="rId9" Type="http://schemas.openxmlformats.org/officeDocument/2006/relationships/image" Target="../media/image61.png"/></Relationships>
</file>

<file path=ppt/slides/_rels/slide13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26.xml"/><Relationship Id="rId7" Type="http://schemas.openxmlformats.org/officeDocument/2006/relationships/tags" Target="../tags/tag1330.xml"/><Relationship Id="rId12" Type="http://schemas.openxmlformats.org/officeDocument/2006/relationships/image" Target="../media/image6.png"/><Relationship Id="rId2" Type="http://schemas.openxmlformats.org/officeDocument/2006/relationships/tags" Target="../tags/tag1325.xml"/><Relationship Id="rId1" Type="http://schemas.openxmlformats.org/officeDocument/2006/relationships/tags" Target="../tags/tag1324.xml"/><Relationship Id="rId6" Type="http://schemas.openxmlformats.org/officeDocument/2006/relationships/tags" Target="../tags/tag1329.xml"/><Relationship Id="rId11" Type="http://schemas.openxmlformats.org/officeDocument/2006/relationships/image" Target="../media/image5.png"/><Relationship Id="rId5" Type="http://schemas.openxmlformats.org/officeDocument/2006/relationships/tags" Target="../tags/tag1328.xml"/><Relationship Id="rId10" Type="http://schemas.openxmlformats.org/officeDocument/2006/relationships/slide" Target="slide21.xml"/><Relationship Id="rId4" Type="http://schemas.openxmlformats.org/officeDocument/2006/relationships/tags" Target="../tags/tag1327.xml"/><Relationship Id="rId9" Type="http://schemas.openxmlformats.org/officeDocument/2006/relationships/image" Target="../media/image61.png"/></Relationships>
</file>

<file path=ppt/slides/_rels/slide13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33.xml"/><Relationship Id="rId7" Type="http://schemas.openxmlformats.org/officeDocument/2006/relationships/tags" Target="../tags/tag1337.xml"/><Relationship Id="rId12" Type="http://schemas.openxmlformats.org/officeDocument/2006/relationships/image" Target="../media/image6.png"/><Relationship Id="rId2" Type="http://schemas.openxmlformats.org/officeDocument/2006/relationships/tags" Target="../tags/tag1332.xml"/><Relationship Id="rId1" Type="http://schemas.openxmlformats.org/officeDocument/2006/relationships/tags" Target="../tags/tag1331.xml"/><Relationship Id="rId6" Type="http://schemas.openxmlformats.org/officeDocument/2006/relationships/tags" Target="../tags/tag1336.xml"/><Relationship Id="rId11" Type="http://schemas.openxmlformats.org/officeDocument/2006/relationships/image" Target="../media/image5.png"/><Relationship Id="rId5" Type="http://schemas.openxmlformats.org/officeDocument/2006/relationships/tags" Target="../tags/tag1335.xml"/><Relationship Id="rId10" Type="http://schemas.openxmlformats.org/officeDocument/2006/relationships/slide" Target="slide21.xml"/><Relationship Id="rId4" Type="http://schemas.openxmlformats.org/officeDocument/2006/relationships/tags" Target="../tags/tag1334.xml"/><Relationship Id="rId9" Type="http://schemas.openxmlformats.org/officeDocument/2006/relationships/image" Target="../media/image61.png"/></Relationships>
</file>

<file path=ppt/slides/_rels/slide13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40.xml"/><Relationship Id="rId7" Type="http://schemas.openxmlformats.org/officeDocument/2006/relationships/tags" Target="../tags/tag1344.xml"/><Relationship Id="rId12" Type="http://schemas.openxmlformats.org/officeDocument/2006/relationships/image" Target="../media/image6.png"/><Relationship Id="rId2" Type="http://schemas.openxmlformats.org/officeDocument/2006/relationships/tags" Target="../tags/tag1339.xml"/><Relationship Id="rId1" Type="http://schemas.openxmlformats.org/officeDocument/2006/relationships/tags" Target="../tags/tag1338.xml"/><Relationship Id="rId6" Type="http://schemas.openxmlformats.org/officeDocument/2006/relationships/tags" Target="../tags/tag1343.xml"/><Relationship Id="rId11" Type="http://schemas.openxmlformats.org/officeDocument/2006/relationships/image" Target="../media/image5.png"/><Relationship Id="rId5" Type="http://schemas.openxmlformats.org/officeDocument/2006/relationships/tags" Target="../tags/tag1342.xml"/><Relationship Id="rId10" Type="http://schemas.openxmlformats.org/officeDocument/2006/relationships/slide" Target="slide21.xml"/><Relationship Id="rId4" Type="http://schemas.openxmlformats.org/officeDocument/2006/relationships/tags" Target="../tags/tag1341.xml"/><Relationship Id="rId9" Type="http://schemas.openxmlformats.org/officeDocument/2006/relationships/image" Target="../media/image61.png"/></Relationships>
</file>

<file path=ppt/slides/_rels/slide14.xml.rels><?xml version="1.0" encoding="UTF-8" standalone="yes"?>
<Relationships xmlns="http://schemas.openxmlformats.org/package/2006/relationships"><Relationship Id="rId8" Type="http://schemas.openxmlformats.org/officeDocument/2006/relationships/tags" Target="../tags/tag295.xml"/><Relationship Id="rId13" Type="http://schemas.openxmlformats.org/officeDocument/2006/relationships/tags" Target="../tags/tag300.xml"/><Relationship Id="rId18" Type="http://schemas.openxmlformats.org/officeDocument/2006/relationships/tags" Target="../tags/tag305.xml"/><Relationship Id="rId26" Type="http://schemas.openxmlformats.org/officeDocument/2006/relationships/slide" Target="slide93.xml"/><Relationship Id="rId3" Type="http://schemas.openxmlformats.org/officeDocument/2006/relationships/tags" Target="../tags/tag290.xml"/><Relationship Id="rId21" Type="http://schemas.openxmlformats.org/officeDocument/2006/relationships/image" Target="../media/image39.png"/><Relationship Id="rId7" Type="http://schemas.openxmlformats.org/officeDocument/2006/relationships/tags" Target="../tags/tag294.xml"/><Relationship Id="rId12" Type="http://schemas.openxmlformats.org/officeDocument/2006/relationships/tags" Target="../tags/tag299.xml"/><Relationship Id="rId17" Type="http://schemas.openxmlformats.org/officeDocument/2006/relationships/tags" Target="../tags/tag304.xml"/><Relationship Id="rId25" Type="http://schemas.openxmlformats.org/officeDocument/2006/relationships/slide" Target="slide92.xml"/><Relationship Id="rId2" Type="http://schemas.openxmlformats.org/officeDocument/2006/relationships/tags" Target="../tags/tag289.xml"/><Relationship Id="rId16" Type="http://schemas.openxmlformats.org/officeDocument/2006/relationships/tags" Target="../tags/tag303.xml"/><Relationship Id="rId20" Type="http://schemas.openxmlformats.org/officeDocument/2006/relationships/image" Target="../media/image38.png"/><Relationship Id="rId29" Type="http://schemas.openxmlformats.org/officeDocument/2006/relationships/image" Target="../media/image5.png"/><Relationship Id="rId1" Type="http://schemas.openxmlformats.org/officeDocument/2006/relationships/tags" Target="../tags/tag288.xml"/><Relationship Id="rId6" Type="http://schemas.openxmlformats.org/officeDocument/2006/relationships/tags" Target="../tags/tag293.xml"/><Relationship Id="rId11" Type="http://schemas.openxmlformats.org/officeDocument/2006/relationships/tags" Target="../tags/tag298.xml"/><Relationship Id="rId24" Type="http://schemas.openxmlformats.org/officeDocument/2006/relationships/slide" Target="slide91.xml"/><Relationship Id="rId32" Type="http://schemas.openxmlformats.org/officeDocument/2006/relationships/image" Target="../media/image6.png"/><Relationship Id="rId5" Type="http://schemas.openxmlformats.org/officeDocument/2006/relationships/tags" Target="../tags/tag292.xml"/><Relationship Id="rId15" Type="http://schemas.openxmlformats.org/officeDocument/2006/relationships/tags" Target="../tags/tag302.xml"/><Relationship Id="rId23" Type="http://schemas.openxmlformats.org/officeDocument/2006/relationships/image" Target="../media/image21.png"/><Relationship Id="rId28" Type="http://schemas.openxmlformats.org/officeDocument/2006/relationships/slide" Target="slide15.xml"/><Relationship Id="rId10" Type="http://schemas.openxmlformats.org/officeDocument/2006/relationships/tags" Target="../tags/tag297.xml"/><Relationship Id="rId19" Type="http://schemas.openxmlformats.org/officeDocument/2006/relationships/slideLayout" Target="../slideLayouts/slideLayout1.xml"/><Relationship Id="rId31" Type="http://schemas.openxmlformats.org/officeDocument/2006/relationships/slide" Target="slide13.xml"/><Relationship Id="rId4" Type="http://schemas.openxmlformats.org/officeDocument/2006/relationships/tags" Target="../tags/tag291.xml"/><Relationship Id="rId9" Type="http://schemas.openxmlformats.org/officeDocument/2006/relationships/tags" Target="../tags/tag296.xml"/><Relationship Id="rId14" Type="http://schemas.openxmlformats.org/officeDocument/2006/relationships/tags" Target="../tags/tag301.xml"/><Relationship Id="rId22" Type="http://schemas.openxmlformats.org/officeDocument/2006/relationships/image" Target="../media/image40.png"/><Relationship Id="rId27" Type="http://schemas.openxmlformats.org/officeDocument/2006/relationships/slide" Target="slide94.xml"/><Relationship Id="rId30" Type="http://schemas.openxmlformats.org/officeDocument/2006/relationships/image" Target="../media/image19.png"/></Relationships>
</file>

<file path=ppt/slides/_rels/slide14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47.xml"/><Relationship Id="rId7" Type="http://schemas.openxmlformats.org/officeDocument/2006/relationships/tags" Target="../tags/tag1351.xml"/><Relationship Id="rId12" Type="http://schemas.openxmlformats.org/officeDocument/2006/relationships/image" Target="../media/image6.png"/><Relationship Id="rId2" Type="http://schemas.openxmlformats.org/officeDocument/2006/relationships/tags" Target="../tags/tag1346.xml"/><Relationship Id="rId1" Type="http://schemas.openxmlformats.org/officeDocument/2006/relationships/tags" Target="../tags/tag1345.xml"/><Relationship Id="rId6" Type="http://schemas.openxmlformats.org/officeDocument/2006/relationships/tags" Target="../tags/tag1350.xml"/><Relationship Id="rId11" Type="http://schemas.openxmlformats.org/officeDocument/2006/relationships/image" Target="../media/image5.png"/><Relationship Id="rId5" Type="http://schemas.openxmlformats.org/officeDocument/2006/relationships/tags" Target="../tags/tag1349.xml"/><Relationship Id="rId10" Type="http://schemas.openxmlformats.org/officeDocument/2006/relationships/slide" Target="slide21.xml"/><Relationship Id="rId4" Type="http://schemas.openxmlformats.org/officeDocument/2006/relationships/tags" Target="../tags/tag1348.xml"/><Relationship Id="rId9" Type="http://schemas.openxmlformats.org/officeDocument/2006/relationships/image" Target="../media/image61.png"/></Relationships>
</file>

<file path=ppt/slides/_rels/slide14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54.xml"/><Relationship Id="rId7" Type="http://schemas.openxmlformats.org/officeDocument/2006/relationships/tags" Target="../tags/tag1358.xml"/><Relationship Id="rId12" Type="http://schemas.openxmlformats.org/officeDocument/2006/relationships/image" Target="../media/image6.png"/><Relationship Id="rId2" Type="http://schemas.openxmlformats.org/officeDocument/2006/relationships/tags" Target="../tags/tag1353.xml"/><Relationship Id="rId1" Type="http://schemas.openxmlformats.org/officeDocument/2006/relationships/tags" Target="../tags/tag1352.xml"/><Relationship Id="rId6" Type="http://schemas.openxmlformats.org/officeDocument/2006/relationships/tags" Target="../tags/tag1357.xml"/><Relationship Id="rId11" Type="http://schemas.openxmlformats.org/officeDocument/2006/relationships/image" Target="../media/image5.png"/><Relationship Id="rId5" Type="http://schemas.openxmlformats.org/officeDocument/2006/relationships/tags" Target="../tags/tag1356.xml"/><Relationship Id="rId10" Type="http://schemas.openxmlformats.org/officeDocument/2006/relationships/slide" Target="slide21.xml"/><Relationship Id="rId4" Type="http://schemas.openxmlformats.org/officeDocument/2006/relationships/tags" Target="../tags/tag1355.xml"/><Relationship Id="rId9" Type="http://schemas.openxmlformats.org/officeDocument/2006/relationships/image" Target="../media/image61.png"/></Relationships>
</file>

<file path=ppt/slides/_rels/slide14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61.xml"/><Relationship Id="rId7" Type="http://schemas.openxmlformats.org/officeDocument/2006/relationships/tags" Target="../tags/tag1365.xml"/><Relationship Id="rId12" Type="http://schemas.openxmlformats.org/officeDocument/2006/relationships/image" Target="../media/image6.png"/><Relationship Id="rId2" Type="http://schemas.openxmlformats.org/officeDocument/2006/relationships/tags" Target="../tags/tag1360.xml"/><Relationship Id="rId1" Type="http://schemas.openxmlformats.org/officeDocument/2006/relationships/tags" Target="../tags/tag1359.xml"/><Relationship Id="rId6" Type="http://schemas.openxmlformats.org/officeDocument/2006/relationships/tags" Target="../tags/tag1364.xml"/><Relationship Id="rId11" Type="http://schemas.openxmlformats.org/officeDocument/2006/relationships/image" Target="../media/image5.png"/><Relationship Id="rId5" Type="http://schemas.openxmlformats.org/officeDocument/2006/relationships/tags" Target="../tags/tag1363.xml"/><Relationship Id="rId10" Type="http://schemas.openxmlformats.org/officeDocument/2006/relationships/slide" Target="slide21.xml"/><Relationship Id="rId4" Type="http://schemas.openxmlformats.org/officeDocument/2006/relationships/tags" Target="../tags/tag1362.xml"/><Relationship Id="rId9" Type="http://schemas.openxmlformats.org/officeDocument/2006/relationships/image" Target="../media/image61.png"/></Relationships>
</file>

<file path=ppt/slides/_rels/slide143.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368.xml"/><Relationship Id="rId7" Type="http://schemas.openxmlformats.org/officeDocument/2006/relationships/tags" Target="../tags/tag1372.xml"/><Relationship Id="rId12" Type="http://schemas.openxmlformats.org/officeDocument/2006/relationships/image" Target="../media/image6.png"/><Relationship Id="rId2" Type="http://schemas.openxmlformats.org/officeDocument/2006/relationships/tags" Target="../tags/tag1367.xml"/><Relationship Id="rId1" Type="http://schemas.openxmlformats.org/officeDocument/2006/relationships/tags" Target="../tags/tag1366.xml"/><Relationship Id="rId6" Type="http://schemas.openxmlformats.org/officeDocument/2006/relationships/tags" Target="../tags/tag1371.xml"/><Relationship Id="rId11" Type="http://schemas.openxmlformats.org/officeDocument/2006/relationships/image" Target="../media/image5.png"/><Relationship Id="rId5" Type="http://schemas.openxmlformats.org/officeDocument/2006/relationships/tags" Target="../tags/tag1370.xml"/><Relationship Id="rId10" Type="http://schemas.openxmlformats.org/officeDocument/2006/relationships/slide" Target="slide22.xml"/><Relationship Id="rId4" Type="http://schemas.openxmlformats.org/officeDocument/2006/relationships/tags" Target="../tags/tag1369.xml"/><Relationship Id="rId9" Type="http://schemas.openxmlformats.org/officeDocument/2006/relationships/image" Target="../media/image62.png"/></Relationships>
</file>

<file path=ppt/slides/_rels/slide144.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375.xml"/><Relationship Id="rId7" Type="http://schemas.openxmlformats.org/officeDocument/2006/relationships/tags" Target="../tags/tag1379.xml"/><Relationship Id="rId12" Type="http://schemas.openxmlformats.org/officeDocument/2006/relationships/image" Target="../media/image6.png"/><Relationship Id="rId2" Type="http://schemas.openxmlformats.org/officeDocument/2006/relationships/tags" Target="../tags/tag1374.xml"/><Relationship Id="rId1" Type="http://schemas.openxmlformats.org/officeDocument/2006/relationships/tags" Target="../tags/tag1373.xml"/><Relationship Id="rId6" Type="http://schemas.openxmlformats.org/officeDocument/2006/relationships/tags" Target="../tags/tag1378.xml"/><Relationship Id="rId11" Type="http://schemas.openxmlformats.org/officeDocument/2006/relationships/image" Target="../media/image5.png"/><Relationship Id="rId5" Type="http://schemas.openxmlformats.org/officeDocument/2006/relationships/tags" Target="../tags/tag1377.xml"/><Relationship Id="rId10" Type="http://schemas.openxmlformats.org/officeDocument/2006/relationships/slide" Target="slide22.xml"/><Relationship Id="rId4" Type="http://schemas.openxmlformats.org/officeDocument/2006/relationships/tags" Target="../tags/tag1376.xml"/><Relationship Id="rId9" Type="http://schemas.openxmlformats.org/officeDocument/2006/relationships/image" Target="../media/image62.png"/></Relationships>
</file>

<file path=ppt/slides/_rels/slide145.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382.xml"/><Relationship Id="rId7" Type="http://schemas.openxmlformats.org/officeDocument/2006/relationships/tags" Target="../tags/tag1386.xml"/><Relationship Id="rId12" Type="http://schemas.openxmlformats.org/officeDocument/2006/relationships/image" Target="../media/image6.png"/><Relationship Id="rId2" Type="http://schemas.openxmlformats.org/officeDocument/2006/relationships/tags" Target="../tags/tag1381.xml"/><Relationship Id="rId1" Type="http://schemas.openxmlformats.org/officeDocument/2006/relationships/tags" Target="../tags/tag1380.xml"/><Relationship Id="rId6" Type="http://schemas.openxmlformats.org/officeDocument/2006/relationships/tags" Target="../tags/tag1385.xml"/><Relationship Id="rId11" Type="http://schemas.openxmlformats.org/officeDocument/2006/relationships/image" Target="../media/image5.png"/><Relationship Id="rId5" Type="http://schemas.openxmlformats.org/officeDocument/2006/relationships/tags" Target="../tags/tag1384.xml"/><Relationship Id="rId10" Type="http://schemas.openxmlformats.org/officeDocument/2006/relationships/slide" Target="slide22.xml"/><Relationship Id="rId4" Type="http://schemas.openxmlformats.org/officeDocument/2006/relationships/tags" Target="../tags/tag1383.xml"/><Relationship Id="rId9" Type="http://schemas.openxmlformats.org/officeDocument/2006/relationships/image" Target="../media/image62.png"/></Relationships>
</file>

<file path=ppt/slides/_rels/slide146.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389.xml"/><Relationship Id="rId7" Type="http://schemas.openxmlformats.org/officeDocument/2006/relationships/tags" Target="../tags/tag1393.xml"/><Relationship Id="rId12" Type="http://schemas.openxmlformats.org/officeDocument/2006/relationships/image" Target="../media/image6.png"/><Relationship Id="rId2" Type="http://schemas.openxmlformats.org/officeDocument/2006/relationships/tags" Target="../tags/tag1388.xml"/><Relationship Id="rId1" Type="http://schemas.openxmlformats.org/officeDocument/2006/relationships/tags" Target="../tags/tag1387.xml"/><Relationship Id="rId6" Type="http://schemas.openxmlformats.org/officeDocument/2006/relationships/tags" Target="../tags/tag1392.xml"/><Relationship Id="rId11" Type="http://schemas.openxmlformats.org/officeDocument/2006/relationships/image" Target="../media/image5.png"/><Relationship Id="rId5" Type="http://schemas.openxmlformats.org/officeDocument/2006/relationships/tags" Target="../tags/tag1391.xml"/><Relationship Id="rId10" Type="http://schemas.openxmlformats.org/officeDocument/2006/relationships/slide" Target="slide22.xml"/><Relationship Id="rId4" Type="http://schemas.openxmlformats.org/officeDocument/2006/relationships/tags" Target="../tags/tag1390.xml"/><Relationship Id="rId9" Type="http://schemas.openxmlformats.org/officeDocument/2006/relationships/image" Target="../media/image62.png"/></Relationships>
</file>

<file path=ppt/slides/_rels/slide147.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396.xml"/><Relationship Id="rId7" Type="http://schemas.openxmlformats.org/officeDocument/2006/relationships/tags" Target="../tags/tag1400.xml"/><Relationship Id="rId12" Type="http://schemas.openxmlformats.org/officeDocument/2006/relationships/image" Target="../media/image6.png"/><Relationship Id="rId2" Type="http://schemas.openxmlformats.org/officeDocument/2006/relationships/tags" Target="../tags/tag1395.xml"/><Relationship Id="rId1" Type="http://schemas.openxmlformats.org/officeDocument/2006/relationships/tags" Target="../tags/tag1394.xml"/><Relationship Id="rId6" Type="http://schemas.openxmlformats.org/officeDocument/2006/relationships/tags" Target="../tags/tag1399.xml"/><Relationship Id="rId11" Type="http://schemas.openxmlformats.org/officeDocument/2006/relationships/image" Target="../media/image5.png"/><Relationship Id="rId5" Type="http://schemas.openxmlformats.org/officeDocument/2006/relationships/tags" Target="../tags/tag1398.xml"/><Relationship Id="rId10" Type="http://schemas.openxmlformats.org/officeDocument/2006/relationships/slide" Target="slide22.xml"/><Relationship Id="rId4" Type="http://schemas.openxmlformats.org/officeDocument/2006/relationships/tags" Target="../tags/tag1397.xml"/><Relationship Id="rId9" Type="http://schemas.openxmlformats.org/officeDocument/2006/relationships/image" Target="../media/image62.png"/></Relationships>
</file>

<file path=ppt/slides/_rels/slide148.xml.rels><?xml version="1.0" encoding="UTF-8" standalone="yes"?>
<Relationships xmlns="http://schemas.openxmlformats.org/package/2006/relationships"><Relationship Id="rId13" Type="http://schemas.openxmlformats.org/officeDocument/2006/relationships/tags" Target="../tags/tag1413.xml"/><Relationship Id="rId18" Type="http://schemas.openxmlformats.org/officeDocument/2006/relationships/tags" Target="../tags/tag1418.xml"/><Relationship Id="rId26" Type="http://schemas.openxmlformats.org/officeDocument/2006/relationships/notesSlide" Target="../notesSlides/notesSlide3.xml"/><Relationship Id="rId39" Type="http://schemas.openxmlformats.org/officeDocument/2006/relationships/slide" Target="slide1.xml"/><Relationship Id="rId21" Type="http://schemas.openxmlformats.org/officeDocument/2006/relationships/tags" Target="../tags/tag1421.xml"/><Relationship Id="rId34" Type="http://schemas.openxmlformats.org/officeDocument/2006/relationships/hyperlink" Target="https://fr.linkedin.com/company/groupepigieralgerie" TargetMode="External"/><Relationship Id="rId42" Type="http://schemas.openxmlformats.org/officeDocument/2006/relationships/hyperlink" Target="https://www.facebook.com/CCIAF/" TargetMode="External"/><Relationship Id="rId47" Type="http://schemas.openxmlformats.org/officeDocument/2006/relationships/image" Target="../media/image77.png"/><Relationship Id="rId50" Type="http://schemas.openxmlformats.org/officeDocument/2006/relationships/hyperlink" Target="https://www.cciaf.org/" TargetMode="External"/><Relationship Id="rId7" Type="http://schemas.openxmlformats.org/officeDocument/2006/relationships/tags" Target="../tags/tag1407.xml"/><Relationship Id="rId2" Type="http://schemas.openxmlformats.org/officeDocument/2006/relationships/tags" Target="../tags/tag1402.xml"/><Relationship Id="rId16" Type="http://schemas.openxmlformats.org/officeDocument/2006/relationships/tags" Target="../tags/tag1416.xml"/><Relationship Id="rId29" Type="http://schemas.openxmlformats.org/officeDocument/2006/relationships/hyperlink" Target="https://twitter.com/groupepigier?lang=fr" TargetMode="External"/><Relationship Id="rId11" Type="http://schemas.openxmlformats.org/officeDocument/2006/relationships/tags" Target="../tags/tag1411.xml"/><Relationship Id="rId24" Type="http://schemas.openxmlformats.org/officeDocument/2006/relationships/tags" Target="../tags/tag1424.xml"/><Relationship Id="rId32" Type="http://schemas.openxmlformats.org/officeDocument/2006/relationships/image" Target="../media/image68.png"/><Relationship Id="rId37" Type="http://schemas.openxmlformats.org/officeDocument/2006/relationships/hyperlink" Target="https://www.pigier-algerie.com/" TargetMode="External"/><Relationship Id="rId40" Type="http://schemas.openxmlformats.org/officeDocument/2006/relationships/image" Target="../media/image73.png"/><Relationship Id="rId45" Type="http://schemas.openxmlformats.org/officeDocument/2006/relationships/image" Target="../media/image76.png"/><Relationship Id="rId53" Type="http://schemas.openxmlformats.org/officeDocument/2006/relationships/image" Target="../media/image80.png"/><Relationship Id="rId5" Type="http://schemas.openxmlformats.org/officeDocument/2006/relationships/tags" Target="../tags/tag1405.xml"/><Relationship Id="rId10" Type="http://schemas.openxmlformats.org/officeDocument/2006/relationships/tags" Target="../tags/tag1410.xml"/><Relationship Id="rId19" Type="http://schemas.openxmlformats.org/officeDocument/2006/relationships/tags" Target="../tags/tag1419.xml"/><Relationship Id="rId31" Type="http://schemas.openxmlformats.org/officeDocument/2006/relationships/hyperlink" Target="https://goo.gl/maps/1918g4cUqgUkEqFQ6" TargetMode="External"/><Relationship Id="rId44" Type="http://schemas.openxmlformats.org/officeDocument/2006/relationships/hyperlink" Target="https://www.linkedin.com/company/cciaf/?originalSubdomain=fr" TargetMode="External"/><Relationship Id="rId52" Type="http://schemas.openxmlformats.org/officeDocument/2006/relationships/image" Target="../media/image6.png"/><Relationship Id="rId4" Type="http://schemas.openxmlformats.org/officeDocument/2006/relationships/tags" Target="../tags/tag1404.xml"/><Relationship Id="rId9" Type="http://schemas.openxmlformats.org/officeDocument/2006/relationships/tags" Target="../tags/tag1409.xml"/><Relationship Id="rId14" Type="http://schemas.openxmlformats.org/officeDocument/2006/relationships/tags" Target="../tags/tag1414.xml"/><Relationship Id="rId22" Type="http://schemas.openxmlformats.org/officeDocument/2006/relationships/tags" Target="../tags/tag1422.xml"/><Relationship Id="rId27" Type="http://schemas.openxmlformats.org/officeDocument/2006/relationships/hyperlink" Target="https://www.facebook.com/PigierAlgerie/" TargetMode="External"/><Relationship Id="rId30" Type="http://schemas.openxmlformats.org/officeDocument/2006/relationships/image" Target="../media/image67.png"/><Relationship Id="rId35" Type="http://schemas.openxmlformats.org/officeDocument/2006/relationships/image" Target="../media/image70.png"/><Relationship Id="rId43" Type="http://schemas.openxmlformats.org/officeDocument/2006/relationships/image" Target="../media/image75.png"/><Relationship Id="rId48" Type="http://schemas.openxmlformats.org/officeDocument/2006/relationships/hyperlink" Target="https://www.youtube.com/channel/UCxIKLMKBPa93i1-hridnAsg" TargetMode="External"/><Relationship Id="rId8" Type="http://schemas.openxmlformats.org/officeDocument/2006/relationships/tags" Target="../tags/tag1408.xml"/><Relationship Id="rId51" Type="http://schemas.openxmlformats.org/officeDocument/2006/relationships/image" Target="../media/image79.png"/><Relationship Id="rId3" Type="http://schemas.openxmlformats.org/officeDocument/2006/relationships/tags" Target="../tags/tag1403.xml"/><Relationship Id="rId12" Type="http://schemas.openxmlformats.org/officeDocument/2006/relationships/tags" Target="../tags/tag1412.xml"/><Relationship Id="rId17" Type="http://schemas.openxmlformats.org/officeDocument/2006/relationships/tags" Target="../tags/tag1417.xml"/><Relationship Id="rId25" Type="http://schemas.openxmlformats.org/officeDocument/2006/relationships/slideLayout" Target="../slideLayouts/slideLayout1.xml"/><Relationship Id="rId33" Type="http://schemas.openxmlformats.org/officeDocument/2006/relationships/image" Target="../media/image69.png"/><Relationship Id="rId38" Type="http://schemas.openxmlformats.org/officeDocument/2006/relationships/image" Target="../media/image72.png"/><Relationship Id="rId46" Type="http://schemas.openxmlformats.org/officeDocument/2006/relationships/hyperlink" Target="https://twitter.com/cciaf_actu" TargetMode="External"/><Relationship Id="rId20" Type="http://schemas.openxmlformats.org/officeDocument/2006/relationships/tags" Target="../tags/tag1420.xml"/><Relationship Id="rId41" Type="http://schemas.openxmlformats.org/officeDocument/2006/relationships/image" Target="../media/image74.png"/><Relationship Id="rId1" Type="http://schemas.openxmlformats.org/officeDocument/2006/relationships/tags" Target="../tags/tag1401.xml"/><Relationship Id="rId6" Type="http://schemas.openxmlformats.org/officeDocument/2006/relationships/tags" Target="../tags/tag1406.xml"/><Relationship Id="rId15" Type="http://schemas.openxmlformats.org/officeDocument/2006/relationships/tags" Target="../tags/tag1415.xml"/><Relationship Id="rId23" Type="http://schemas.openxmlformats.org/officeDocument/2006/relationships/tags" Target="../tags/tag1423.xml"/><Relationship Id="rId28" Type="http://schemas.openxmlformats.org/officeDocument/2006/relationships/image" Target="../media/image66.png"/><Relationship Id="rId36" Type="http://schemas.openxmlformats.org/officeDocument/2006/relationships/image" Target="../media/image71.png"/><Relationship Id="rId49" Type="http://schemas.openxmlformats.org/officeDocument/2006/relationships/image" Target="../media/image78.png"/></Relationships>
</file>

<file path=ppt/slides/_rels/slide15.xml.rels><?xml version="1.0" encoding="UTF-8" standalone="yes"?>
<Relationships xmlns="http://schemas.openxmlformats.org/package/2006/relationships"><Relationship Id="rId13" Type="http://schemas.openxmlformats.org/officeDocument/2006/relationships/tags" Target="../tags/tag318.xml"/><Relationship Id="rId18" Type="http://schemas.openxmlformats.org/officeDocument/2006/relationships/tags" Target="../tags/tag323.xml"/><Relationship Id="rId26" Type="http://schemas.openxmlformats.org/officeDocument/2006/relationships/tags" Target="../tags/tag331.xml"/><Relationship Id="rId39" Type="http://schemas.openxmlformats.org/officeDocument/2006/relationships/slide" Target="slide95.xml"/><Relationship Id="rId21" Type="http://schemas.openxmlformats.org/officeDocument/2006/relationships/tags" Target="../tags/tag326.xml"/><Relationship Id="rId34" Type="http://schemas.openxmlformats.org/officeDocument/2006/relationships/slideLayout" Target="../slideLayouts/slideLayout1.xml"/><Relationship Id="rId42" Type="http://schemas.openxmlformats.org/officeDocument/2006/relationships/slide" Target="slide98.xml"/><Relationship Id="rId47" Type="http://schemas.openxmlformats.org/officeDocument/2006/relationships/slide" Target="slide101.xml"/><Relationship Id="rId50" Type="http://schemas.openxmlformats.org/officeDocument/2006/relationships/image" Target="../media/image19.png"/><Relationship Id="rId7" Type="http://schemas.openxmlformats.org/officeDocument/2006/relationships/tags" Target="../tags/tag312.xml"/><Relationship Id="rId2" Type="http://schemas.openxmlformats.org/officeDocument/2006/relationships/tags" Target="../tags/tag307.xml"/><Relationship Id="rId16" Type="http://schemas.openxmlformats.org/officeDocument/2006/relationships/tags" Target="../tags/tag321.xml"/><Relationship Id="rId29" Type="http://schemas.openxmlformats.org/officeDocument/2006/relationships/tags" Target="../tags/tag334.xml"/><Relationship Id="rId11" Type="http://schemas.openxmlformats.org/officeDocument/2006/relationships/tags" Target="../tags/tag316.xml"/><Relationship Id="rId24" Type="http://schemas.openxmlformats.org/officeDocument/2006/relationships/tags" Target="../tags/tag329.xml"/><Relationship Id="rId32" Type="http://schemas.openxmlformats.org/officeDocument/2006/relationships/tags" Target="../tags/tag337.xml"/><Relationship Id="rId37" Type="http://schemas.openxmlformats.org/officeDocument/2006/relationships/image" Target="../media/image42.png"/><Relationship Id="rId40" Type="http://schemas.openxmlformats.org/officeDocument/2006/relationships/slide" Target="slide96.xml"/><Relationship Id="rId45" Type="http://schemas.openxmlformats.org/officeDocument/2006/relationships/slide" Target="slide16.xml"/><Relationship Id="rId5" Type="http://schemas.openxmlformats.org/officeDocument/2006/relationships/tags" Target="../tags/tag310.xml"/><Relationship Id="rId15" Type="http://schemas.openxmlformats.org/officeDocument/2006/relationships/tags" Target="../tags/tag320.xml"/><Relationship Id="rId23" Type="http://schemas.openxmlformats.org/officeDocument/2006/relationships/tags" Target="../tags/tag328.xml"/><Relationship Id="rId28" Type="http://schemas.openxmlformats.org/officeDocument/2006/relationships/tags" Target="../tags/tag333.xml"/><Relationship Id="rId36" Type="http://schemas.openxmlformats.org/officeDocument/2006/relationships/image" Target="../media/image41.png"/><Relationship Id="rId49" Type="http://schemas.openxmlformats.org/officeDocument/2006/relationships/slide" Target="slide102.xml"/><Relationship Id="rId10" Type="http://schemas.openxmlformats.org/officeDocument/2006/relationships/tags" Target="../tags/tag315.xml"/><Relationship Id="rId19" Type="http://schemas.openxmlformats.org/officeDocument/2006/relationships/tags" Target="../tags/tag324.xml"/><Relationship Id="rId31" Type="http://schemas.openxmlformats.org/officeDocument/2006/relationships/tags" Target="../tags/tag336.xml"/><Relationship Id="rId44" Type="http://schemas.openxmlformats.org/officeDocument/2006/relationships/slide" Target="slide100.xml"/><Relationship Id="rId52" Type="http://schemas.openxmlformats.org/officeDocument/2006/relationships/image" Target="../media/image6.png"/><Relationship Id="rId4" Type="http://schemas.openxmlformats.org/officeDocument/2006/relationships/tags" Target="../tags/tag309.xml"/><Relationship Id="rId9" Type="http://schemas.openxmlformats.org/officeDocument/2006/relationships/tags" Target="../tags/tag314.xml"/><Relationship Id="rId14" Type="http://schemas.openxmlformats.org/officeDocument/2006/relationships/tags" Target="../tags/tag319.xml"/><Relationship Id="rId22" Type="http://schemas.openxmlformats.org/officeDocument/2006/relationships/tags" Target="../tags/tag327.xml"/><Relationship Id="rId27" Type="http://schemas.openxmlformats.org/officeDocument/2006/relationships/tags" Target="../tags/tag332.xml"/><Relationship Id="rId30" Type="http://schemas.openxmlformats.org/officeDocument/2006/relationships/tags" Target="../tags/tag335.xml"/><Relationship Id="rId35" Type="http://schemas.openxmlformats.org/officeDocument/2006/relationships/image" Target="../media/image18.png"/><Relationship Id="rId43" Type="http://schemas.openxmlformats.org/officeDocument/2006/relationships/slide" Target="slide99.xml"/><Relationship Id="rId48" Type="http://schemas.openxmlformats.org/officeDocument/2006/relationships/slide" Target="slide103.xml"/><Relationship Id="rId8" Type="http://schemas.openxmlformats.org/officeDocument/2006/relationships/tags" Target="../tags/tag313.xml"/><Relationship Id="rId51" Type="http://schemas.openxmlformats.org/officeDocument/2006/relationships/slide" Target="slide14.xml"/><Relationship Id="rId3" Type="http://schemas.openxmlformats.org/officeDocument/2006/relationships/tags" Target="../tags/tag308.xml"/><Relationship Id="rId12" Type="http://schemas.openxmlformats.org/officeDocument/2006/relationships/tags" Target="../tags/tag317.xml"/><Relationship Id="rId17" Type="http://schemas.openxmlformats.org/officeDocument/2006/relationships/tags" Target="../tags/tag322.xml"/><Relationship Id="rId25" Type="http://schemas.openxmlformats.org/officeDocument/2006/relationships/tags" Target="../tags/tag330.xml"/><Relationship Id="rId33" Type="http://schemas.openxmlformats.org/officeDocument/2006/relationships/tags" Target="../tags/tag338.xml"/><Relationship Id="rId38" Type="http://schemas.openxmlformats.org/officeDocument/2006/relationships/image" Target="../media/image43.png"/><Relationship Id="rId46" Type="http://schemas.openxmlformats.org/officeDocument/2006/relationships/image" Target="../media/image5.png"/><Relationship Id="rId20" Type="http://schemas.openxmlformats.org/officeDocument/2006/relationships/tags" Target="../tags/tag325.xml"/><Relationship Id="rId41" Type="http://schemas.openxmlformats.org/officeDocument/2006/relationships/slide" Target="slide97.xml"/><Relationship Id="rId1" Type="http://schemas.openxmlformats.org/officeDocument/2006/relationships/tags" Target="../tags/tag306.xml"/><Relationship Id="rId6" Type="http://schemas.openxmlformats.org/officeDocument/2006/relationships/tags" Target="../tags/tag311.xml"/></Relationships>
</file>

<file path=ppt/slides/_rels/slide16.xml.rels><?xml version="1.0" encoding="UTF-8" standalone="yes"?>
<Relationships xmlns="http://schemas.openxmlformats.org/package/2006/relationships"><Relationship Id="rId13" Type="http://schemas.openxmlformats.org/officeDocument/2006/relationships/tags" Target="../tags/tag351.xml"/><Relationship Id="rId18" Type="http://schemas.openxmlformats.org/officeDocument/2006/relationships/tags" Target="../tags/tag356.xml"/><Relationship Id="rId26" Type="http://schemas.openxmlformats.org/officeDocument/2006/relationships/slideLayout" Target="../slideLayouts/slideLayout1.xml"/><Relationship Id="rId39" Type="http://schemas.openxmlformats.org/officeDocument/2006/relationships/slide" Target="slide108.xml"/><Relationship Id="rId21" Type="http://schemas.openxmlformats.org/officeDocument/2006/relationships/tags" Target="../tags/tag359.xml"/><Relationship Id="rId34" Type="http://schemas.openxmlformats.org/officeDocument/2006/relationships/image" Target="../media/image46.png"/><Relationship Id="rId42" Type="http://schemas.openxmlformats.org/officeDocument/2006/relationships/slide" Target="slide15.xml"/><Relationship Id="rId7" Type="http://schemas.openxmlformats.org/officeDocument/2006/relationships/tags" Target="../tags/tag345.xml"/><Relationship Id="rId2" Type="http://schemas.openxmlformats.org/officeDocument/2006/relationships/tags" Target="../tags/tag340.xml"/><Relationship Id="rId16" Type="http://schemas.openxmlformats.org/officeDocument/2006/relationships/tags" Target="../tags/tag354.xml"/><Relationship Id="rId29" Type="http://schemas.openxmlformats.org/officeDocument/2006/relationships/slide" Target="slide17.xml"/><Relationship Id="rId1" Type="http://schemas.openxmlformats.org/officeDocument/2006/relationships/tags" Target="../tags/tag339.xml"/><Relationship Id="rId6" Type="http://schemas.openxmlformats.org/officeDocument/2006/relationships/tags" Target="../tags/tag344.xml"/><Relationship Id="rId11" Type="http://schemas.openxmlformats.org/officeDocument/2006/relationships/tags" Target="../tags/tag349.xml"/><Relationship Id="rId24" Type="http://schemas.openxmlformats.org/officeDocument/2006/relationships/tags" Target="../tags/tag362.xml"/><Relationship Id="rId32" Type="http://schemas.openxmlformats.org/officeDocument/2006/relationships/slide" Target="slide111.xml"/><Relationship Id="rId37" Type="http://schemas.openxmlformats.org/officeDocument/2006/relationships/slide" Target="slide106.xml"/><Relationship Id="rId40" Type="http://schemas.openxmlformats.org/officeDocument/2006/relationships/slide" Target="slide104.xml"/><Relationship Id="rId45" Type="http://schemas.openxmlformats.org/officeDocument/2006/relationships/slide" Target="slide107.xml"/><Relationship Id="rId5" Type="http://schemas.openxmlformats.org/officeDocument/2006/relationships/tags" Target="../tags/tag343.xml"/><Relationship Id="rId15" Type="http://schemas.openxmlformats.org/officeDocument/2006/relationships/tags" Target="../tags/tag353.xml"/><Relationship Id="rId23" Type="http://schemas.openxmlformats.org/officeDocument/2006/relationships/tags" Target="../tags/tag361.xml"/><Relationship Id="rId28" Type="http://schemas.openxmlformats.org/officeDocument/2006/relationships/image" Target="../media/image44.png"/><Relationship Id="rId36" Type="http://schemas.openxmlformats.org/officeDocument/2006/relationships/slide" Target="slide28.xml"/><Relationship Id="rId10" Type="http://schemas.openxmlformats.org/officeDocument/2006/relationships/tags" Target="../tags/tag348.xml"/><Relationship Id="rId19" Type="http://schemas.openxmlformats.org/officeDocument/2006/relationships/tags" Target="../tags/tag357.xml"/><Relationship Id="rId31" Type="http://schemas.openxmlformats.org/officeDocument/2006/relationships/image" Target="../media/image45.png"/><Relationship Id="rId44" Type="http://schemas.openxmlformats.org/officeDocument/2006/relationships/slide" Target="slide105.xml"/><Relationship Id="rId4" Type="http://schemas.openxmlformats.org/officeDocument/2006/relationships/tags" Target="../tags/tag342.xml"/><Relationship Id="rId9" Type="http://schemas.openxmlformats.org/officeDocument/2006/relationships/tags" Target="../tags/tag347.xml"/><Relationship Id="rId14" Type="http://schemas.openxmlformats.org/officeDocument/2006/relationships/tags" Target="../tags/tag352.xml"/><Relationship Id="rId22" Type="http://schemas.openxmlformats.org/officeDocument/2006/relationships/tags" Target="../tags/tag360.xml"/><Relationship Id="rId27" Type="http://schemas.openxmlformats.org/officeDocument/2006/relationships/image" Target="../media/image21.png"/><Relationship Id="rId30" Type="http://schemas.openxmlformats.org/officeDocument/2006/relationships/image" Target="../media/image5.png"/><Relationship Id="rId35" Type="http://schemas.openxmlformats.org/officeDocument/2006/relationships/slide" Target="slide109.xml"/><Relationship Id="rId43" Type="http://schemas.openxmlformats.org/officeDocument/2006/relationships/slide" Target="slide4.xml"/><Relationship Id="rId8" Type="http://schemas.openxmlformats.org/officeDocument/2006/relationships/tags" Target="../tags/tag346.xml"/><Relationship Id="rId3" Type="http://schemas.openxmlformats.org/officeDocument/2006/relationships/tags" Target="../tags/tag341.xml"/><Relationship Id="rId12" Type="http://schemas.openxmlformats.org/officeDocument/2006/relationships/tags" Target="../tags/tag350.xml"/><Relationship Id="rId17" Type="http://schemas.openxmlformats.org/officeDocument/2006/relationships/tags" Target="../tags/tag355.xml"/><Relationship Id="rId25" Type="http://schemas.openxmlformats.org/officeDocument/2006/relationships/tags" Target="../tags/tag363.xml"/><Relationship Id="rId33" Type="http://schemas.openxmlformats.org/officeDocument/2006/relationships/image" Target="../media/image19.png"/><Relationship Id="rId38" Type="http://schemas.openxmlformats.org/officeDocument/2006/relationships/slide" Target="slide110.xml"/><Relationship Id="rId46" Type="http://schemas.openxmlformats.org/officeDocument/2006/relationships/image" Target="../media/image6.png"/><Relationship Id="rId20" Type="http://schemas.openxmlformats.org/officeDocument/2006/relationships/tags" Target="../tags/tag358.xml"/><Relationship Id="rId41" Type="http://schemas.openxmlformats.org/officeDocument/2006/relationships/slide" Target="slide112.xml"/></Relationships>
</file>

<file path=ppt/slides/_rels/slide17.xml.rels><?xml version="1.0" encoding="UTF-8" standalone="yes"?>
<Relationships xmlns="http://schemas.openxmlformats.org/package/2006/relationships"><Relationship Id="rId8" Type="http://schemas.openxmlformats.org/officeDocument/2006/relationships/tags" Target="../tags/tag371.xml"/><Relationship Id="rId13" Type="http://schemas.openxmlformats.org/officeDocument/2006/relationships/tags" Target="../tags/tag376.xml"/><Relationship Id="rId18" Type="http://schemas.openxmlformats.org/officeDocument/2006/relationships/tags" Target="../tags/tag381.xml"/><Relationship Id="rId26" Type="http://schemas.openxmlformats.org/officeDocument/2006/relationships/slide" Target="slide115.xml"/><Relationship Id="rId3" Type="http://schemas.openxmlformats.org/officeDocument/2006/relationships/tags" Target="../tags/tag366.xml"/><Relationship Id="rId21" Type="http://schemas.openxmlformats.org/officeDocument/2006/relationships/image" Target="../media/image47.png"/><Relationship Id="rId7" Type="http://schemas.openxmlformats.org/officeDocument/2006/relationships/tags" Target="../tags/tag370.xml"/><Relationship Id="rId12" Type="http://schemas.openxmlformats.org/officeDocument/2006/relationships/tags" Target="../tags/tag375.xml"/><Relationship Id="rId17" Type="http://schemas.openxmlformats.org/officeDocument/2006/relationships/tags" Target="../tags/tag380.xml"/><Relationship Id="rId25" Type="http://schemas.openxmlformats.org/officeDocument/2006/relationships/slide" Target="slide114.xml"/><Relationship Id="rId2" Type="http://schemas.openxmlformats.org/officeDocument/2006/relationships/tags" Target="../tags/tag365.xml"/><Relationship Id="rId16" Type="http://schemas.openxmlformats.org/officeDocument/2006/relationships/tags" Target="../tags/tag379.xml"/><Relationship Id="rId20" Type="http://schemas.openxmlformats.org/officeDocument/2006/relationships/image" Target="../media/image18.png"/><Relationship Id="rId29" Type="http://schemas.openxmlformats.org/officeDocument/2006/relationships/image" Target="../media/image5.png"/><Relationship Id="rId1" Type="http://schemas.openxmlformats.org/officeDocument/2006/relationships/tags" Target="../tags/tag364.xml"/><Relationship Id="rId6" Type="http://schemas.openxmlformats.org/officeDocument/2006/relationships/tags" Target="../tags/tag369.xml"/><Relationship Id="rId11" Type="http://schemas.openxmlformats.org/officeDocument/2006/relationships/tags" Target="../tags/tag374.xml"/><Relationship Id="rId24" Type="http://schemas.openxmlformats.org/officeDocument/2006/relationships/slide" Target="slide113.xml"/><Relationship Id="rId32" Type="http://schemas.openxmlformats.org/officeDocument/2006/relationships/image" Target="../media/image6.png"/><Relationship Id="rId5" Type="http://schemas.openxmlformats.org/officeDocument/2006/relationships/tags" Target="../tags/tag368.xml"/><Relationship Id="rId15" Type="http://schemas.openxmlformats.org/officeDocument/2006/relationships/tags" Target="../tags/tag378.xml"/><Relationship Id="rId23" Type="http://schemas.openxmlformats.org/officeDocument/2006/relationships/image" Target="../media/image49.png"/><Relationship Id="rId28" Type="http://schemas.openxmlformats.org/officeDocument/2006/relationships/slide" Target="slide18.xml"/><Relationship Id="rId10" Type="http://schemas.openxmlformats.org/officeDocument/2006/relationships/tags" Target="../tags/tag373.xml"/><Relationship Id="rId19" Type="http://schemas.openxmlformats.org/officeDocument/2006/relationships/slideLayout" Target="../slideLayouts/slideLayout1.xml"/><Relationship Id="rId31" Type="http://schemas.openxmlformats.org/officeDocument/2006/relationships/slide" Target="slide16.xml"/><Relationship Id="rId4" Type="http://schemas.openxmlformats.org/officeDocument/2006/relationships/tags" Target="../tags/tag367.xml"/><Relationship Id="rId9" Type="http://schemas.openxmlformats.org/officeDocument/2006/relationships/tags" Target="../tags/tag372.xml"/><Relationship Id="rId14" Type="http://schemas.openxmlformats.org/officeDocument/2006/relationships/tags" Target="../tags/tag377.xml"/><Relationship Id="rId22" Type="http://schemas.openxmlformats.org/officeDocument/2006/relationships/image" Target="../media/image48.png"/><Relationship Id="rId27" Type="http://schemas.openxmlformats.org/officeDocument/2006/relationships/slide" Target="slide116.xml"/><Relationship Id="rId30"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tags" Target="../tags/tag389.xml"/><Relationship Id="rId13" Type="http://schemas.openxmlformats.org/officeDocument/2006/relationships/tags" Target="../tags/tag394.xml"/><Relationship Id="rId18" Type="http://schemas.openxmlformats.org/officeDocument/2006/relationships/image" Target="../media/image51.png"/><Relationship Id="rId26" Type="http://schemas.openxmlformats.org/officeDocument/2006/relationships/image" Target="../media/image19.png"/><Relationship Id="rId3" Type="http://schemas.openxmlformats.org/officeDocument/2006/relationships/tags" Target="../tags/tag384.xml"/><Relationship Id="rId21" Type="http://schemas.openxmlformats.org/officeDocument/2006/relationships/slide" Target="slide117.xml"/><Relationship Id="rId7" Type="http://schemas.openxmlformats.org/officeDocument/2006/relationships/tags" Target="../tags/tag388.xml"/><Relationship Id="rId12" Type="http://schemas.openxmlformats.org/officeDocument/2006/relationships/tags" Target="../tags/tag393.xml"/><Relationship Id="rId17" Type="http://schemas.openxmlformats.org/officeDocument/2006/relationships/image" Target="../media/image50.png"/><Relationship Id="rId25" Type="http://schemas.openxmlformats.org/officeDocument/2006/relationships/slide" Target="slide119.xml"/><Relationship Id="rId2" Type="http://schemas.openxmlformats.org/officeDocument/2006/relationships/tags" Target="../tags/tag383.xml"/><Relationship Id="rId16" Type="http://schemas.openxmlformats.org/officeDocument/2006/relationships/slideLayout" Target="../slideLayouts/slideLayout1.xml"/><Relationship Id="rId20" Type="http://schemas.openxmlformats.org/officeDocument/2006/relationships/image" Target="../media/image52.png"/><Relationship Id="rId1" Type="http://schemas.openxmlformats.org/officeDocument/2006/relationships/tags" Target="../tags/tag382.xml"/><Relationship Id="rId6" Type="http://schemas.openxmlformats.org/officeDocument/2006/relationships/tags" Target="../tags/tag387.xml"/><Relationship Id="rId11" Type="http://schemas.openxmlformats.org/officeDocument/2006/relationships/tags" Target="../tags/tag392.xml"/><Relationship Id="rId24" Type="http://schemas.openxmlformats.org/officeDocument/2006/relationships/image" Target="../media/image5.png"/><Relationship Id="rId5" Type="http://schemas.openxmlformats.org/officeDocument/2006/relationships/tags" Target="../tags/tag386.xml"/><Relationship Id="rId15" Type="http://schemas.openxmlformats.org/officeDocument/2006/relationships/tags" Target="../tags/tag396.xml"/><Relationship Id="rId23" Type="http://schemas.openxmlformats.org/officeDocument/2006/relationships/slide" Target="slide19.xml"/><Relationship Id="rId28" Type="http://schemas.openxmlformats.org/officeDocument/2006/relationships/image" Target="../media/image6.png"/><Relationship Id="rId10" Type="http://schemas.openxmlformats.org/officeDocument/2006/relationships/tags" Target="../tags/tag391.xml"/><Relationship Id="rId19" Type="http://schemas.openxmlformats.org/officeDocument/2006/relationships/image" Target="../media/image18.png"/><Relationship Id="rId4" Type="http://schemas.openxmlformats.org/officeDocument/2006/relationships/tags" Target="../tags/tag385.xml"/><Relationship Id="rId9" Type="http://schemas.openxmlformats.org/officeDocument/2006/relationships/tags" Target="../tags/tag390.xml"/><Relationship Id="rId14" Type="http://schemas.openxmlformats.org/officeDocument/2006/relationships/tags" Target="../tags/tag395.xml"/><Relationship Id="rId22" Type="http://schemas.openxmlformats.org/officeDocument/2006/relationships/slide" Target="slide118.xml"/><Relationship Id="rId27" Type="http://schemas.openxmlformats.org/officeDocument/2006/relationships/slide" Target="slide17.xml"/></Relationships>
</file>

<file path=ppt/slides/_rels/slide19.xml.rels><?xml version="1.0" encoding="UTF-8" standalone="yes"?>
<Relationships xmlns="http://schemas.openxmlformats.org/package/2006/relationships"><Relationship Id="rId13" Type="http://schemas.openxmlformats.org/officeDocument/2006/relationships/tags" Target="../tags/tag409.xml"/><Relationship Id="rId18" Type="http://schemas.openxmlformats.org/officeDocument/2006/relationships/tags" Target="../tags/tag414.xml"/><Relationship Id="rId26" Type="http://schemas.openxmlformats.org/officeDocument/2006/relationships/tags" Target="../tags/tag422.xml"/><Relationship Id="rId39" Type="http://schemas.openxmlformats.org/officeDocument/2006/relationships/image" Target="../media/image55.png"/><Relationship Id="rId21" Type="http://schemas.openxmlformats.org/officeDocument/2006/relationships/tags" Target="../tags/tag417.xml"/><Relationship Id="rId34" Type="http://schemas.openxmlformats.org/officeDocument/2006/relationships/tags" Target="../tags/tag430.xml"/><Relationship Id="rId42" Type="http://schemas.openxmlformats.org/officeDocument/2006/relationships/slide" Target="slide121.xml"/><Relationship Id="rId47" Type="http://schemas.openxmlformats.org/officeDocument/2006/relationships/slide" Target="slide124.xml"/><Relationship Id="rId50" Type="http://schemas.openxmlformats.org/officeDocument/2006/relationships/slide" Target="slide123.xml"/><Relationship Id="rId55" Type="http://schemas.openxmlformats.org/officeDocument/2006/relationships/image" Target="../media/image58.png"/><Relationship Id="rId7" Type="http://schemas.openxmlformats.org/officeDocument/2006/relationships/tags" Target="../tags/tag403.xml"/><Relationship Id="rId2" Type="http://schemas.openxmlformats.org/officeDocument/2006/relationships/tags" Target="../tags/tag398.xml"/><Relationship Id="rId16" Type="http://schemas.openxmlformats.org/officeDocument/2006/relationships/tags" Target="../tags/tag412.xml"/><Relationship Id="rId29" Type="http://schemas.openxmlformats.org/officeDocument/2006/relationships/tags" Target="../tags/tag425.xml"/><Relationship Id="rId11" Type="http://schemas.openxmlformats.org/officeDocument/2006/relationships/tags" Target="../tags/tag407.xml"/><Relationship Id="rId24" Type="http://schemas.openxmlformats.org/officeDocument/2006/relationships/tags" Target="../tags/tag420.xml"/><Relationship Id="rId32" Type="http://schemas.openxmlformats.org/officeDocument/2006/relationships/tags" Target="../tags/tag428.xml"/><Relationship Id="rId37" Type="http://schemas.openxmlformats.org/officeDocument/2006/relationships/image" Target="../media/image53.png"/><Relationship Id="rId40" Type="http://schemas.openxmlformats.org/officeDocument/2006/relationships/image" Target="../media/image21.png"/><Relationship Id="rId45" Type="http://schemas.openxmlformats.org/officeDocument/2006/relationships/image" Target="../media/image5.png"/><Relationship Id="rId53" Type="http://schemas.openxmlformats.org/officeDocument/2006/relationships/image" Target="../media/image19.png"/><Relationship Id="rId58" Type="http://schemas.openxmlformats.org/officeDocument/2006/relationships/image" Target="../media/image59.png"/><Relationship Id="rId5" Type="http://schemas.openxmlformats.org/officeDocument/2006/relationships/tags" Target="../tags/tag401.xml"/><Relationship Id="rId19" Type="http://schemas.openxmlformats.org/officeDocument/2006/relationships/tags" Target="../tags/tag415.xml"/><Relationship Id="rId4" Type="http://schemas.openxmlformats.org/officeDocument/2006/relationships/tags" Target="../tags/tag400.xml"/><Relationship Id="rId9" Type="http://schemas.openxmlformats.org/officeDocument/2006/relationships/tags" Target="../tags/tag405.xml"/><Relationship Id="rId14" Type="http://schemas.openxmlformats.org/officeDocument/2006/relationships/tags" Target="../tags/tag410.xml"/><Relationship Id="rId22" Type="http://schemas.openxmlformats.org/officeDocument/2006/relationships/tags" Target="../tags/tag418.xml"/><Relationship Id="rId27" Type="http://schemas.openxmlformats.org/officeDocument/2006/relationships/tags" Target="../tags/tag423.xml"/><Relationship Id="rId30" Type="http://schemas.openxmlformats.org/officeDocument/2006/relationships/tags" Target="../tags/tag426.xml"/><Relationship Id="rId35" Type="http://schemas.openxmlformats.org/officeDocument/2006/relationships/tags" Target="../tags/tag431.xml"/><Relationship Id="rId43" Type="http://schemas.openxmlformats.org/officeDocument/2006/relationships/image" Target="../media/image56.png"/><Relationship Id="rId48" Type="http://schemas.openxmlformats.org/officeDocument/2006/relationships/slide" Target="slide125.xml"/><Relationship Id="rId56" Type="http://schemas.openxmlformats.org/officeDocument/2006/relationships/slide" Target="slide18.xml"/><Relationship Id="rId8" Type="http://schemas.openxmlformats.org/officeDocument/2006/relationships/tags" Target="../tags/tag404.xml"/><Relationship Id="rId51" Type="http://schemas.openxmlformats.org/officeDocument/2006/relationships/slide" Target="slide126.xml"/><Relationship Id="rId3" Type="http://schemas.openxmlformats.org/officeDocument/2006/relationships/tags" Target="../tags/tag399.xml"/><Relationship Id="rId12" Type="http://schemas.openxmlformats.org/officeDocument/2006/relationships/tags" Target="../tags/tag408.xml"/><Relationship Id="rId17" Type="http://schemas.openxmlformats.org/officeDocument/2006/relationships/tags" Target="../tags/tag413.xml"/><Relationship Id="rId25" Type="http://schemas.openxmlformats.org/officeDocument/2006/relationships/tags" Target="../tags/tag421.xml"/><Relationship Id="rId33" Type="http://schemas.openxmlformats.org/officeDocument/2006/relationships/tags" Target="../tags/tag429.xml"/><Relationship Id="rId38" Type="http://schemas.openxmlformats.org/officeDocument/2006/relationships/image" Target="../media/image54.png"/><Relationship Id="rId46" Type="http://schemas.openxmlformats.org/officeDocument/2006/relationships/image" Target="../media/image57.png"/><Relationship Id="rId20" Type="http://schemas.openxmlformats.org/officeDocument/2006/relationships/tags" Target="../tags/tag416.xml"/><Relationship Id="rId41" Type="http://schemas.openxmlformats.org/officeDocument/2006/relationships/slide" Target="slide120.xml"/><Relationship Id="rId54" Type="http://schemas.openxmlformats.org/officeDocument/2006/relationships/hyperlink" Target="https://prepmyfuture.com/fr" TargetMode="External"/><Relationship Id="rId1" Type="http://schemas.openxmlformats.org/officeDocument/2006/relationships/tags" Target="../tags/tag397.xml"/><Relationship Id="rId6" Type="http://schemas.openxmlformats.org/officeDocument/2006/relationships/tags" Target="../tags/tag402.xml"/><Relationship Id="rId15" Type="http://schemas.openxmlformats.org/officeDocument/2006/relationships/tags" Target="../tags/tag411.xml"/><Relationship Id="rId23" Type="http://schemas.openxmlformats.org/officeDocument/2006/relationships/tags" Target="../tags/tag419.xml"/><Relationship Id="rId28" Type="http://schemas.openxmlformats.org/officeDocument/2006/relationships/tags" Target="../tags/tag424.xml"/><Relationship Id="rId36" Type="http://schemas.openxmlformats.org/officeDocument/2006/relationships/slideLayout" Target="../slideLayouts/slideLayout1.xml"/><Relationship Id="rId49" Type="http://schemas.openxmlformats.org/officeDocument/2006/relationships/slide" Target="slide122.xml"/><Relationship Id="rId57" Type="http://schemas.openxmlformats.org/officeDocument/2006/relationships/image" Target="../media/image6.png"/><Relationship Id="rId10" Type="http://schemas.openxmlformats.org/officeDocument/2006/relationships/tags" Target="../tags/tag406.xml"/><Relationship Id="rId31" Type="http://schemas.openxmlformats.org/officeDocument/2006/relationships/tags" Target="../tags/tag427.xml"/><Relationship Id="rId44" Type="http://schemas.openxmlformats.org/officeDocument/2006/relationships/slide" Target="slide20.xml"/><Relationship Id="rId52" Type="http://schemas.openxmlformats.org/officeDocument/2006/relationships/slide" Target="slide127.xml"/></Relationships>
</file>

<file path=ppt/slides/_rels/slide2.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18" Type="http://schemas.openxmlformats.org/officeDocument/2006/relationships/image" Target="../media/image7.png"/><Relationship Id="rId3" Type="http://schemas.openxmlformats.org/officeDocument/2006/relationships/tags" Target="../tags/tag9.xml"/><Relationship Id="rId21" Type="http://schemas.openxmlformats.org/officeDocument/2006/relationships/hyperlink" Target="https://www.lefrancaisdesaffaires.fr/" TargetMode="External"/><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hyperlink" Target="https://www.pigier-algerie.com/formations/pigier-corporate.html" TargetMode="External"/><Relationship Id="rId25" Type="http://schemas.openxmlformats.org/officeDocument/2006/relationships/image" Target="../media/image11.jpeg"/><Relationship Id="rId2" Type="http://schemas.openxmlformats.org/officeDocument/2006/relationships/tags" Target="../tags/tag8.xml"/><Relationship Id="rId16" Type="http://schemas.openxmlformats.org/officeDocument/2006/relationships/slide" Target="slide1.xml"/><Relationship Id="rId20" Type="http://schemas.openxmlformats.org/officeDocument/2006/relationships/image" Target="../media/image8.pn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24" Type="http://schemas.openxmlformats.org/officeDocument/2006/relationships/image" Target="../media/image10.png"/><Relationship Id="rId5" Type="http://schemas.openxmlformats.org/officeDocument/2006/relationships/tags" Target="../tags/tag11.xml"/><Relationship Id="rId15" Type="http://schemas.openxmlformats.org/officeDocument/2006/relationships/image" Target="../media/image5.png"/><Relationship Id="rId23" Type="http://schemas.openxmlformats.org/officeDocument/2006/relationships/hyperlink" Target="http://www.cci-paris-idf.fr/" TargetMode="External"/><Relationship Id="rId10" Type="http://schemas.openxmlformats.org/officeDocument/2006/relationships/tags" Target="../tags/tag16.xml"/><Relationship Id="rId19" Type="http://schemas.openxmlformats.org/officeDocument/2006/relationships/hyperlink" Target="https://www.pigier-algerie.com/formations/academy-btp.html" TargetMode="Externa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slideLayout" Target="../slideLayouts/slideLayout4.xml"/><Relationship Id="rId22" Type="http://schemas.openxmlformats.org/officeDocument/2006/relationships/image" Target="../media/image9.png"/></Relationships>
</file>

<file path=ppt/slides/_rels/slide20.xml.rels><?xml version="1.0" encoding="UTF-8" standalone="yes"?>
<Relationships xmlns="http://schemas.openxmlformats.org/package/2006/relationships"><Relationship Id="rId13" Type="http://schemas.openxmlformats.org/officeDocument/2006/relationships/tags" Target="../tags/tag444.xml"/><Relationship Id="rId18" Type="http://schemas.openxmlformats.org/officeDocument/2006/relationships/tags" Target="../tags/tag449.xml"/><Relationship Id="rId26" Type="http://schemas.openxmlformats.org/officeDocument/2006/relationships/tags" Target="../tags/tag457.xml"/><Relationship Id="rId39" Type="http://schemas.openxmlformats.org/officeDocument/2006/relationships/image" Target="../media/image56.png"/><Relationship Id="rId21" Type="http://schemas.openxmlformats.org/officeDocument/2006/relationships/tags" Target="../tags/tag452.xml"/><Relationship Id="rId34" Type="http://schemas.openxmlformats.org/officeDocument/2006/relationships/tags" Target="../tags/tag465.xml"/><Relationship Id="rId42" Type="http://schemas.openxmlformats.org/officeDocument/2006/relationships/slide" Target="slide129.xml"/><Relationship Id="rId47" Type="http://schemas.openxmlformats.org/officeDocument/2006/relationships/slide" Target="slide130.xml"/><Relationship Id="rId50" Type="http://schemas.openxmlformats.org/officeDocument/2006/relationships/slide" Target="slide135.xml"/><Relationship Id="rId55" Type="http://schemas.openxmlformats.org/officeDocument/2006/relationships/image" Target="../media/image60.png"/><Relationship Id="rId7" Type="http://schemas.openxmlformats.org/officeDocument/2006/relationships/tags" Target="../tags/tag438.xml"/><Relationship Id="rId2" Type="http://schemas.openxmlformats.org/officeDocument/2006/relationships/tags" Target="../tags/tag433.xml"/><Relationship Id="rId16" Type="http://schemas.openxmlformats.org/officeDocument/2006/relationships/tags" Target="../tags/tag447.xml"/><Relationship Id="rId29" Type="http://schemas.openxmlformats.org/officeDocument/2006/relationships/tags" Target="../tags/tag460.xml"/><Relationship Id="rId11" Type="http://schemas.openxmlformats.org/officeDocument/2006/relationships/tags" Target="../tags/tag442.xml"/><Relationship Id="rId24" Type="http://schemas.openxmlformats.org/officeDocument/2006/relationships/tags" Target="../tags/tag455.xml"/><Relationship Id="rId32" Type="http://schemas.openxmlformats.org/officeDocument/2006/relationships/tags" Target="../tags/tag463.xml"/><Relationship Id="rId37" Type="http://schemas.openxmlformats.org/officeDocument/2006/relationships/image" Target="../media/image54.png"/><Relationship Id="rId40" Type="http://schemas.openxmlformats.org/officeDocument/2006/relationships/image" Target="../media/image18.png"/><Relationship Id="rId45" Type="http://schemas.openxmlformats.org/officeDocument/2006/relationships/slide" Target="slide132.xml"/><Relationship Id="rId53" Type="http://schemas.openxmlformats.org/officeDocument/2006/relationships/image" Target="../media/image57.png"/><Relationship Id="rId5" Type="http://schemas.openxmlformats.org/officeDocument/2006/relationships/tags" Target="../tags/tag436.xml"/><Relationship Id="rId10" Type="http://schemas.openxmlformats.org/officeDocument/2006/relationships/tags" Target="../tags/tag441.xml"/><Relationship Id="rId19" Type="http://schemas.openxmlformats.org/officeDocument/2006/relationships/tags" Target="../tags/tag450.xml"/><Relationship Id="rId31" Type="http://schemas.openxmlformats.org/officeDocument/2006/relationships/tags" Target="../tags/tag462.xml"/><Relationship Id="rId44" Type="http://schemas.openxmlformats.org/officeDocument/2006/relationships/image" Target="../media/image5.png"/><Relationship Id="rId52" Type="http://schemas.openxmlformats.org/officeDocument/2006/relationships/slide" Target="slide19.xml"/><Relationship Id="rId4" Type="http://schemas.openxmlformats.org/officeDocument/2006/relationships/tags" Target="../tags/tag435.xml"/><Relationship Id="rId9" Type="http://schemas.openxmlformats.org/officeDocument/2006/relationships/tags" Target="../tags/tag440.xml"/><Relationship Id="rId14" Type="http://schemas.openxmlformats.org/officeDocument/2006/relationships/tags" Target="../tags/tag445.xml"/><Relationship Id="rId22" Type="http://schemas.openxmlformats.org/officeDocument/2006/relationships/tags" Target="../tags/tag453.xml"/><Relationship Id="rId27" Type="http://schemas.openxmlformats.org/officeDocument/2006/relationships/tags" Target="../tags/tag458.xml"/><Relationship Id="rId30" Type="http://schemas.openxmlformats.org/officeDocument/2006/relationships/tags" Target="../tags/tag461.xml"/><Relationship Id="rId35" Type="http://schemas.openxmlformats.org/officeDocument/2006/relationships/slideLayout" Target="../slideLayouts/slideLayout1.xml"/><Relationship Id="rId43" Type="http://schemas.openxmlformats.org/officeDocument/2006/relationships/slide" Target="slide21.xml"/><Relationship Id="rId48" Type="http://schemas.openxmlformats.org/officeDocument/2006/relationships/slide" Target="slide131.xml"/><Relationship Id="rId8" Type="http://schemas.openxmlformats.org/officeDocument/2006/relationships/tags" Target="../tags/tag439.xml"/><Relationship Id="rId51" Type="http://schemas.openxmlformats.org/officeDocument/2006/relationships/image" Target="../media/image19.png"/><Relationship Id="rId3" Type="http://schemas.openxmlformats.org/officeDocument/2006/relationships/tags" Target="../tags/tag434.xml"/><Relationship Id="rId12" Type="http://schemas.openxmlformats.org/officeDocument/2006/relationships/tags" Target="../tags/tag443.xml"/><Relationship Id="rId17" Type="http://schemas.openxmlformats.org/officeDocument/2006/relationships/tags" Target="../tags/tag448.xml"/><Relationship Id="rId25" Type="http://schemas.openxmlformats.org/officeDocument/2006/relationships/tags" Target="../tags/tag456.xml"/><Relationship Id="rId33" Type="http://schemas.openxmlformats.org/officeDocument/2006/relationships/tags" Target="../tags/tag464.xml"/><Relationship Id="rId38" Type="http://schemas.openxmlformats.org/officeDocument/2006/relationships/image" Target="../media/image55.png"/><Relationship Id="rId46" Type="http://schemas.openxmlformats.org/officeDocument/2006/relationships/slide" Target="slide133.xml"/><Relationship Id="rId20" Type="http://schemas.openxmlformats.org/officeDocument/2006/relationships/tags" Target="../tags/tag451.xml"/><Relationship Id="rId41" Type="http://schemas.openxmlformats.org/officeDocument/2006/relationships/slide" Target="slide128.xml"/><Relationship Id="rId54" Type="http://schemas.openxmlformats.org/officeDocument/2006/relationships/image" Target="../media/image6.png"/><Relationship Id="rId1" Type="http://schemas.openxmlformats.org/officeDocument/2006/relationships/tags" Target="../tags/tag432.xml"/><Relationship Id="rId6" Type="http://schemas.openxmlformats.org/officeDocument/2006/relationships/tags" Target="../tags/tag437.xml"/><Relationship Id="rId15" Type="http://schemas.openxmlformats.org/officeDocument/2006/relationships/tags" Target="../tags/tag446.xml"/><Relationship Id="rId23" Type="http://schemas.openxmlformats.org/officeDocument/2006/relationships/tags" Target="../tags/tag454.xml"/><Relationship Id="rId28" Type="http://schemas.openxmlformats.org/officeDocument/2006/relationships/tags" Target="../tags/tag459.xml"/><Relationship Id="rId36" Type="http://schemas.openxmlformats.org/officeDocument/2006/relationships/image" Target="../media/image53.png"/><Relationship Id="rId49" Type="http://schemas.openxmlformats.org/officeDocument/2006/relationships/slide" Target="slide134.xml"/></Relationships>
</file>

<file path=ppt/slides/_rels/slide21.xml.rels><?xml version="1.0" encoding="UTF-8" standalone="yes"?>
<Relationships xmlns="http://schemas.openxmlformats.org/package/2006/relationships"><Relationship Id="rId13" Type="http://schemas.openxmlformats.org/officeDocument/2006/relationships/tags" Target="../tags/tag478.xml"/><Relationship Id="rId18" Type="http://schemas.openxmlformats.org/officeDocument/2006/relationships/tags" Target="../tags/tag483.xml"/><Relationship Id="rId26" Type="http://schemas.openxmlformats.org/officeDocument/2006/relationships/tags" Target="../tags/tag491.xml"/><Relationship Id="rId39" Type="http://schemas.openxmlformats.org/officeDocument/2006/relationships/slide" Target="slide138.xml"/><Relationship Id="rId21" Type="http://schemas.openxmlformats.org/officeDocument/2006/relationships/tags" Target="../tags/tag486.xml"/><Relationship Id="rId34" Type="http://schemas.openxmlformats.org/officeDocument/2006/relationships/image" Target="../media/image21.png"/><Relationship Id="rId42" Type="http://schemas.openxmlformats.org/officeDocument/2006/relationships/image" Target="../media/image5.png"/><Relationship Id="rId47" Type="http://schemas.openxmlformats.org/officeDocument/2006/relationships/slide" Target="slide142.xml"/><Relationship Id="rId7" Type="http://schemas.openxmlformats.org/officeDocument/2006/relationships/tags" Target="../tags/tag472.xml"/><Relationship Id="rId2" Type="http://schemas.openxmlformats.org/officeDocument/2006/relationships/tags" Target="../tags/tag467.xml"/><Relationship Id="rId16" Type="http://schemas.openxmlformats.org/officeDocument/2006/relationships/tags" Target="../tags/tag481.xml"/><Relationship Id="rId29" Type="http://schemas.openxmlformats.org/officeDocument/2006/relationships/tags" Target="../tags/tag494.xml"/><Relationship Id="rId1" Type="http://schemas.openxmlformats.org/officeDocument/2006/relationships/tags" Target="../tags/tag466.xml"/><Relationship Id="rId6" Type="http://schemas.openxmlformats.org/officeDocument/2006/relationships/tags" Target="../tags/tag471.xml"/><Relationship Id="rId11" Type="http://schemas.openxmlformats.org/officeDocument/2006/relationships/tags" Target="../tags/tag476.xml"/><Relationship Id="rId24" Type="http://schemas.openxmlformats.org/officeDocument/2006/relationships/tags" Target="../tags/tag489.xml"/><Relationship Id="rId32" Type="http://schemas.openxmlformats.org/officeDocument/2006/relationships/slideLayout" Target="../slideLayouts/slideLayout1.xml"/><Relationship Id="rId37" Type="http://schemas.openxmlformats.org/officeDocument/2006/relationships/slide" Target="slide136.xml"/><Relationship Id="rId40" Type="http://schemas.openxmlformats.org/officeDocument/2006/relationships/slide" Target="slide139.xml"/><Relationship Id="rId45" Type="http://schemas.openxmlformats.org/officeDocument/2006/relationships/slide" Target="slide140.xml"/><Relationship Id="rId5" Type="http://schemas.openxmlformats.org/officeDocument/2006/relationships/tags" Target="../tags/tag470.xml"/><Relationship Id="rId15" Type="http://schemas.openxmlformats.org/officeDocument/2006/relationships/tags" Target="../tags/tag480.xml"/><Relationship Id="rId23" Type="http://schemas.openxmlformats.org/officeDocument/2006/relationships/tags" Target="../tags/tag488.xml"/><Relationship Id="rId28" Type="http://schemas.openxmlformats.org/officeDocument/2006/relationships/tags" Target="../tags/tag493.xml"/><Relationship Id="rId36" Type="http://schemas.openxmlformats.org/officeDocument/2006/relationships/image" Target="../media/image55.png"/><Relationship Id="rId10" Type="http://schemas.openxmlformats.org/officeDocument/2006/relationships/tags" Target="../tags/tag475.xml"/><Relationship Id="rId19" Type="http://schemas.openxmlformats.org/officeDocument/2006/relationships/tags" Target="../tags/tag484.xml"/><Relationship Id="rId31" Type="http://schemas.openxmlformats.org/officeDocument/2006/relationships/tags" Target="../tags/tag496.xml"/><Relationship Id="rId44" Type="http://schemas.openxmlformats.org/officeDocument/2006/relationships/slide" Target="slide20.xml"/><Relationship Id="rId4" Type="http://schemas.openxmlformats.org/officeDocument/2006/relationships/tags" Target="../tags/tag469.xml"/><Relationship Id="rId9" Type="http://schemas.openxmlformats.org/officeDocument/2006/relationships/tags" Target="../tags/tag474.xml"/><Relationship Id="rId14" Type="http://schemas.openxmlformats.org/officeDocument/2006/relationships/tags" Target="../tags/tag479.xml"/><Relationship Id="rId22" Type="http://schemas.openxmlformats.org/officeDocument/2006/relationships/tags" Target="../tags/tag487.xml"/><Relationship Id="rId27" Type="http://schemas.openxmlformats.org/officeDocument/2006/relationships/tags" Target="../tags/tag492.xml"/><Relationship Id="rId30" Type="http://schemas.openxmlformats.org/officeDocument/2006/relationships/tags" Target="../tags/tag495.xml"/><Relationship Id="rId35" Type="http://schemas.openxmlformats.org/officeDocument/2006/relationships/image" Target="../media/image54.png"/><Relationship Id="rId43" Type="http://schemas.openxmlformats.org/officeDocument/2006/relationships/image" Target="../media/image19.png"/><Relationship Id="rId48" Type="http://schemas.openxmlformats.org/officeDocument/2006/relationships/image" Target="../media/image6.png"/><Relationship Id="rId8" Type="http://schemas.openxmlformats.org/officeDocument/2006/relationships/tags" Target="../tags/tag473.xml"/><Relationship Id="rId3" Type="http://schemas.openxmlformats.org/officeDocument/2006/relationships/tags" Target="../tags/tag468.xml"/><Relationship Id="rId12" Type="http://schemas.openxmlformats.org/officeDocument/2006/relationships/tags" Target="../tags/tag477.xml"/><Relationship Id="rId17" Type="http://schemas.openxmlformats.org/officeDocument/2006/relationships/tags" Target="../tags/tag482.xml"/><Relationship Id="rId25" Type="http://schemas.openxmlformats.org/officeDocument/2006/relationships/tags" Target="../tags/tag490.xml"/><Relationship Id="rId33" Type="http://schemas.openxmlformats.org/officeDocument/2006/relationships/image" Target="../media/image61.png"/><Relationship Id="rId38" Type="http://schemas.openxmlformats.org/officeDocument/2006/relationships/slide" Target="slide137.xml"/><Relationship Id="rId46" Type="http://schemas.openxmlformats.org/officeDocument/2006/relationships/slide" Target="slide141.xml"/><Relationship Id="rId20" Type="http://schemas.openxmlformats.org/officeDocument/2006/relationships/tags" Target="../tags/tag485.xml"/><Relationship Id="rId41" Type="http://schemas.openxmlformats.org/officeDocument/2006/relationships/slide" Target="slide22.xml"/></Relationships>
</file>

<file path=ppt/slides/_rels/slide22.xml.rels><?xml version="1.0" encoding="UTF-8" standalone="yes"?>
<Relationships xmlns="http://schemas.openxmlformats.org/package/2006/relationships"><Relationship Id="rId13" Type="http://schemas.openxmlformats.org/officeDocument/2006/relationships/tags" Target="../tags/tag509.xml"/><Relationship Id="rId18" Type="http://schemas.openxmlformats.org/officeDocument/2006/relationships/tags" Target="../tags/tag514.xml"/><Relationship Id="rId26" Type="http://schemas.openxmlformats.org/officeDocument/2006/relationships/image" Target="../media/image18.png"/><Relationship Id="rId39" Type="http://schemas.openxmlformats.org/officeDocument/2006/relationships/image" Target="../media/image6.png"/><Relationship Id="rId21" Type="http://schemas.openxmlformats.org/officeDocument/2006/relationships/tags" Target="../tags/tag517.xml"/><Relationship Id="rId34" Type="http://schemas.openxmlformats.org/officeDocument/2006/relationships/slide" Target="slide145.xml"/><Relationship Id="rId7" Type="http://schemas.openxmlformats.org/officeDocument/2006/relationships/tags" Target="../tags/tag503.xml"/><Relationship Id="rId12" Type="http://schemas.openxmlformats.org/officeDocument/2006/relationships/tags" Target="../tags/tag508.xml"/><Relationship Id="rId17" Type="http://schemas.openxmlformats.org/officeDocument/2006/relationships/tags" Target="../tags/tag513.xml"/><Relationship Id="rId25" Type="http://schemas.openxmlformats.org/officeDocument/2006/relationships/slideLayout" Target="../slideLayouts/slideLayout1.xml"/><Relationship Id="rId33" Type="http://schemas.openxmlformats.org/officeDocument/2006/relationships/slide" Target="slide144.xml"/><Relationship Id="rId38" Type="http://schemas.openxmlformats.org/officeDocument/2006/relationships/slide" Target="slide21.xml"/><Relationship Id="rId2" Type="http://schemas.openxmlformats.org/officeDocument/2006/relationships/tags" Target="../tags/tag498.xml"/><Relationship Id="rId16" Type="http://schemas.openxmlformats.org/officeDocument/2006/relationships/tags" Target="../tags/tag512.xml"/><Relationship Id="rId20" Type="http://schemas.openxmlformats.org/officeDocument/2006/relationships/tags" Target="../tags/tag516.xml"/><Relationship Id="rId29" Type="http://schemas.openxmlformats.org/officeDocument/2006/relationships/slide" Target="slide143.xml"/><Relationship Id="rId1" Type="http://schemas.openxmlformats.org/officeDocument/2006/relationships/tags" Target="../tags/tag497.xml"/><Relationship Id="rId6" Type="http://schemas.openxmlformats.org/officeDocument/2006/relationships/tags" Target="../tags/tag502.xml"/><Relationship Id="rId11" Type="http://schemas.openxmlformats.org/officeDocument/2006/relationships/tags" Target="../tags/tag507.xml"/><Relationship Id="rId24" Type="http://schemas.openxmlformats.org/officeDocument/2006/relationships/tags" Target="../tags/tag520.xml"/><Relationship Id="rId32" Type="http://schemas.openxmlformats.org/officeDocument/2006/relationships/image" Target="../media/image32.png"/><Relationship Id="rId37" Type="http://schemas.openxmlformats.org/officeDocument/2006/relationships/image" Target="../media/image5.png"/><Relationship Id="rId5" Type="http://schemas.openxmlformats.org/officeDocument/2006/relationships/tags" Target="../tags/tag501.xml"/><Relationship Id="rId15" Type="http://schemas.openxmlformats.org/officeDocument/2006/relationships/tags" Target="../tags/tag511.xml"/><Relationship Id="rId23" Type="http://schemas.openxmlformats.org/officeDocument/2006/relationships/tags" Target="../tags/tag519.xml"/><Relationship Id="rId28" Type="http://schemas.openxmlformats.org/officeDocument/2006/relationships/image" Target="../media/image39.png"/><Relationship Id="rId36" Type="http://schemas.openxmlformats.org/officeDocument/2006/relationships/slide" Target="slide148.xml"/><Relationship Id="rId10" Type="http://schemas.openxmlformats.org/officeDocument/2006/relationships/tags" Target="../tags/tag506.xml"/><Relationship Id="rId19" Type="http://schemas.openxmlformats.org/officeDocument/2006/relationships/tags" Target="../tags/tag515.xml"/><Relationship Id="rId31" Type="http://schemas.openxmlformats.org/officeDocument/2006/relationships/slide" Target="slide146.xml"/><Relationship Id="rId4" Type="http://schemas.openxmlformats.org/officeDocument/2006/relationships/tags" Target="../tags/tag500.xml"/><Relationship Id="rId9" Type="http://schemas.openxmlformats.org/officeDocument/2006/relationships/tags" Target="../tags/tag505.xml"/><Relationship Id="rId14" Type="http://schemas.openxmlformats.org/officeDocument/2006/relationships/tags" Target="../tags/tag510.xml"/><Relationship Id="rId22" Type="http://schemas.openxmlformats.org/officeDocument/2006/relationships/tags" Target="../tags/tag518.xml"/><Relationship Id="rId27" Type="http://schemas.openxmlformats.org/officeDocument/2006/relationships/image" Target="../media/image62.png"/><Relationship Id="rId30" Type="http://schemas.openxmlformats.org/officeDocument/2006/relationships/image" Target="../media/image19.png"/><Relationship Id="rId35" Type="http://schemas.openxmlformats.org/officeDocument/2006/relationships/slide" Target="slide147.xml"/><Relationship Id="rId8" Type="http://schemas.openxmlformats.org/officeDocument/2006/relationships/tags" Target="../tags/tag504.xml"/><Relationship Id="rId3" Type="http://schemas.openxmlformats.org/officeDocument/2006/relationships/tags" Target="../tags/tag499.xml"/></Relationships>
</file>

<file path=ppt/slides/_rels/slide2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523.xml"/><Relationship Id="rId7" Type="http://schemas.openxmlformats.org/officeDocument/2006/relationships/slideLayout" Target="../slideLayouts/slideLayout2.xml"/><Relationship Id="rId2" Type="http://schemas.openxmlformats.org/officeDocument/2006/relationships/tags" Target="../tags/tag522.xml"/><Relationship Id="rId1" Type="http://schemas.openxmlformats.org/officeDocument/2006/relationships/tags" Target="../tags/tag521.xml"/><Relationship Id="rId6" Type="http://schemas.openxmlformats.org/officeDocument/2006/relationships/tags" Target="../tags/tag526.xml"/><Relationship Id="rId11" Type="http://schemas.openxmlformats.org/officeDocument/2006/relationships/image" Target="../media/image6.png"/><Relationship Id="rId5" Type="http://schemas.openxmlformats.org/officeDocument/2006/relationships/tags" Target="../tags/tag525.xml"/><Relationship Id="rId10" Type="http://schemas.openxmlformats.org/officeDocument/2006/relationships/image" Target="../media/image5.png"/><Relationship Id="rId4" Type="http://schemas.openxmlformats.org/officeDocument/2006/relationships/tags" Target="../tags/tag524.xml"/><Relationship Id="rId9" Type="http://schemas.openxmlformats.org/officeDocument/2006/relationships/slide" Target="slide6.xml"/></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529.xml"/><Relationship Id="rId7" Type="http://schemas.openxmlformats.org/officeDocument/2006/relationships/slideLayout" Target="../slideLayouts/slideLayout2.xml"/><Relationship Id="rId2" Type="http://schemas.openxmlformats.org/officeDocument/2006/relationships/tags" Target="../tags/tag528.xml"/><Relationship Id="rId1" Type="http://schemas.openxmlformats.org/officeDocument/2006/relationships/tags" Target="../tags/tag527.xml"/><Relationship Id="rId6" Type="http://schemas.openxmlformats.org/officeDocument/2006/relationships/tags" Target="../tags/tag532.xml"/><Relationship Id="rId11" Type="http://schemas.openxmlformats.org/officeDocument/2006/relationships/image" Target="../media/image6.png"/><Relationship Id="rId5" Type="http://schemas.openxmlformats.org/officeDocument/2006/relationships/tags" Target="../tags/tag531.xml"/><Relationship Id="rId10" Type="http://schemas.openxmlformats.org/officeDocument/2006/relationships/image" Target="../media/image5.png"/><Relationship Id="rId4" Type="http://schemas.openxmlformats.org/officeDocument/2006/relationships/tags" Target="../tags/tag530.xml"/><Relationship Id="rId9" Type="http://schemas.openxmlformats.org/officeDocument/2006/relationships/slide" Target="slide6.xml"/></Relationships>
</file>

<file path=ppt/slides/_rels/slide2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535.xml"/><Relationship Id="rId7" Type="http://schemas.openxmlformats.org/officeDocument/2006/relationships/slideLayout" Target="../slideLayouts/slideLayout2.xml"/><Relationship Id="rId2" Type="http://schemas.openxmlformats.org/officeDocument/2006/relationships/tags" Target="../tags/tag534.xml"/><Relationship Id="rId1" Type="http://schemas.openxmlformats.org/officeDocument/2006/relationships/tags" Target="../tags/tag533.xml"/><Relationship Id="rId6" Type="http://schemas.openxmlformats.org/officeDocument/2006/relationships/tags" Target="../tags/tag538.xml"/><Relationship Id="rId11" Type="http://schemas.openxmlformats.org/officeDocument/2006/relationships/image" Target="../media/image6.png"/><Relationship Id="rId5" Type="http://schemas.openxmlformats.org/officeDocument/2006/relationships/tags" Target="../tags/tag537.xml"/><Relationship Id="rId10" Type="http://schemas.openxmlformats.org/officeDocument/2006/relationships/image" Target="../media/image5.png"/><Relationship Id="rId4" Type="http://schemas.openxmlformats.org/officeDocument/2006/relationships/tags" Target="../tags/tag536.xml"/><Relationship Id="rId9" Type="http://schemas.openxmlformats.org/officeDocument/2006/relationships/slide" Target="slide6.xml"/></Relationships>
</file>

<file path=ppt/slides/_rels/slide2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541.xml"/><Relationship Id="rId7" Type="http://schemas.openxmlformats.org/officeDocument/2006/relationships/slideLayout" Target="../slideLayouts/slideLayout2.xml"/><Relationship Id="rId2" Type="http://schemas.openxmlformats.org/officeDocument/2006/relationships/tags" Target="../tags/tag540.xml"/><Relationship Id="rId1" Type="http://schemas.openxmlformats.org/officeDocument/2006/relationships/tags" Target="../tags/tag539.xml"/><Relationship Id="rId6" Type="http://schemas.openxmlformats.org/officeDocument/2006/relationships/tags" Target="../tags/tag544.xml"/><Relationship Id="rId11" Type="http://schemas.openxmlformats.org/officeDocument/2006/relationships/image" Target="../media/image6.png"/><Relationship Id="rId5" Type="http://schemas.openxmlformats.org/officeDocument/2006/relationships/tags" Target="../tags/tag543.xml"/><Relationship Id="rId10" Type="http://schemas.openxmlformats.org/officeDocument/2006/relationships/image" Target="../media/image5.png"/><Relationship Id="rId4" Type="http://schemas.openxmlformats.org/officeDocument/2006/relationships/tags" Target="../tags/tag542.xml"/><Relationship Id="rId9" Type="http://schemas.openxmlformats.org/officeDocument/2006/relationships/slide" Target="slide6.xml"/></Relationships>
</file>

<file path=ppt/slides/_rels/slide2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547.xml"/><Relationship Id="rId7" Type="http://schemas.openxmlformats.org/officeDocument/2006/relationships/slideLayout" Target="../slideLayouts/slideLayout2.xml"/><Relationship Id="rId2" Type="http://schemas.openxmlformats.org/officeDocument/2006/relationships/tags" Target="../tags/tag546.xml"/><Relationship Id="rId1" Type="http://schemas.openxmlformats.org/officeDocument/2006/relationships/tags" Target="../tags/tag545.xml"/><Relationship Id="rId6" Type="http://schemas.openxmlformats.org/officeDocument/2006/relationships/tags" Target="../tags/tag550.xml"/><Relationship Id="rId11" Type="http://schemas.openxmlformats.org/officeDocument/2006/relationships/image" Target="../media/image6.png"/><Relationship Id="rId5" Type="http://schemas.openxmlformats.org/officeDocument/2006/relationships/tags" Target="../tags/tag549.xml"/><Relationship Id="rId10" Type="http://schemas.openxmlformats.org/officeDocument/2006/relationships/image" Target="../media/image5.png"/><Relationship Id="rId4" Type="http://schemas.openxmlformats.org/officeDocument/2006/relationships/tags" Target="../tags/tag548.xml"/><Relationship Id="rId9" Type="http://schemas.openxmlformats.org/officeDocument/2006/relationships/slide" Target="slide6.xml"/></Relationships>
</file>

<file path=ppt/slides/_rels/slide2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553.xml"/><Relationship Id="rId7" Type="http://schemas.openxmlformats.org/officeDocument/2006/relationships/slideLayout" Target="../slideLayouts/slideLayout2.xml"/><Relationship Id="rId2" Type="http://schemas.openxmlformats.org/officeDocument/2006/relationships/tags" Target="../tags/tag552.xml"/><Relationship Id="rId1" Type="http://schemas.openxmlformats.org/officeDocument/2006/relationships/tags" Target="../tags/tag551.xml"/><Relationship Id="rId6" Type="http://schemas.openxmlformats.org/officeDocument/2006/relationships/tags" Target="../tags/tag556.xml"/><Relationship Id="rId11" Type="http://schemas.openxmlformats.org/officeDocument/2006/relationships/image" Target="../media/image6.png"/><Relationship Id="rId5" Type="http://schemas.openxmlformats.org/officeDocument/2006/relationships/tags" Target="../tags/tag555.xml"/><Relationship Id="rId10" Type="http://schemas.openxmlformats.org/officeDocument/2006/relationships/image" Target="../media/image5.png"/><Relationship Id="rId4" Type="http://schemas.openxmlformats.org/officeDocument/2006/relationships/tags" Target="../tags/tag554.xml"/><Relationship Id="rId9" Type="http://schemas.openxmlformats.org/officeDocument/2006/relationships/slide" Target="slide6.xml"/></Relationships>
</file>

<file path=ppt/slides/_rels/slide2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559.xml"/><Relationship Id="rId7" Type="http://schemas.openxmlformats.org/officeDocument/2006/relationships/slideLayout" Target="../slideLayouts/slideLayout2.xml"/><Relationship Id="rId2" Type="http://schemas.openxmlformats.org/officeDocument/2006/relationships/tags" Target="../tags/tag558.xml"/><Relationship Id="rId1" Type="http://schemas.openxmlformats.org/officeDocument/2006/relationships/tags" Target="../tags/tag557.xml"/><Relationship Id="rId6" Type="http://schemas.openxmlformats.org/officeDocument/2006/relationships/tags" Target="../tags/tag562.xml"/><Relationship Id="rId11" Type="http://schemas.openxmlformats.org/officeDocument/2006/relationships/image" Target="../media/image6.png"/><Relationship Id="rId5" Type="http://schemas.openxmlformats.org/officeDocument/2006/relationships/tags" Target="../tags/tag561.xml"/><Relationship Id="rId10" Type="http://schemas.openxmlformats.org/officeDocument/2006/relationships/image" Target="../media/image5.png"/><Relationship Id="rId4" Type="http://schemas.openxmlformats.org/officeDocument/2006/relationships/tags" Target="../tags/tag560.xml"/><Relationship Id="rId9" Type="http://schemas.openxmlformats.org/officeDocument/2006/relationships/slide" Target="slide6.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2.xml"/><Relationship Id="rId7" Type="http://schemas.openxmlformats.org/officeDocument/2006/relationships/slideLayout" Target="../slideLayouts/slideLayout4.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10" Type="http://schemas.openxmlformats.org/officeDocument/2006/relationships/image" Target="../media/image12.png"/><Relationship Id="rId4" Type="http://schemas.openxmlformats.org/officeDocument/2006/relationships/tags" Target="../tags/tag23.xml"/><Relationship Id="rId9" Type="http://schemas.openxmlformats.org/officeDocument/2006/relationships/slide" Target="slide1.xml"/></Relationships>
</file>

<file path=ppt/slides/_rels/slide3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565.xml"/><Relationship Id="rId7" Type="http://schemas.openxmlformats.org/officeDocument/2006/relationships/slideLayout" Target="../slideLayouts/slideLayout2.xml"/><Relationship Id="rId2" Type="http://schemas.openxmlformats.org/officeDocument/2006/relationships/tags" Target="../tags/tag564.xml"/><Relationship Id="rId1" Type="http://schemas.openxmlformats.org/officeDocument/2006/relationships/tags" Target="../tags/tag563.xml"/><Relationship Id="rId6" Type="http://schemas.openxmlformats.org/officeDocument/2006/relationships/tags" Target="../tags/tag568.xml"/><Relationship Id="rId11" Type="http://schemas.openxmlformats.org/officeDocument/2006/relationships/image" Target="../media/image6.png"/><Relationship Id="rId5" Type="http://schemas.openxmlformats.org/officeDocument/2006/relationships/tags" Target="../tags/tag567.xml"/><Relationship Id="rId10" Type="http://schemas.openxmlformats.org/officeDocument/2006/relationships/image" Target="../media/image5.png"/><Relationship Id="rId4" Type="http://schemas.openxmlformats.org/officeDocument/2006/relationships/tags" Target="../tags/tag566.xml"/><Relationship Id="rId9" Type="http://schemas.openxmlformats.org/officeDocument/2006/relationships/slide" Target="slide6.xml"/></Relationships>
</file>

<file path=ppt/slides/_rels/slide3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571.xml"/><Relationship Id="rId7" Type="http://schemas.openxmlformats.org/officeDocument/2006/relationships/slideLayout" Target="../slideLayouts/slideLayout2.xml"/><Relationship Id="rId2" Type="http://schemas.openxmlformats.org/officeDocument/2006/relationships/tags" Target="../tags/tag570.xml"/><Relationship Id="rId1" Type="http://schemas.openxmlformats.org/officeDocument/2006/relationships/tags" Target="../tags/tag569.xml"/><Relationship Id="rId6" Type="http://schemas.openxmlformats.org/officeDocument/2006/relationships/tags" Target="../tags/tag574.xml"/><Relationship Id="rId11" Type="http://schemas.openxmlformats.org/officeDocument/2006/relationships/image" Target="../media/image6.png"/><Relationship Id="rId5" Type="http://schemas.openxmlformats.org/officeDocument/2006/relationships/tags" Target="../tags/tag573.xml"/><Relationship Id="rId10" Type="http://schemas.openxmlformats.org/officeDocument/2006/relationships/image" Target="../media/image5.png"/><Relationship Id="rId4" Type="http://schemas.openxmlformats.org/officeDocument/2006/relationships/tags" Target="../tags/tag572.xml"/><Relationship Id="rId9" Type="http://schemas.openxmlformats.org/officeDocument/2006/relationships/slide" Target="slide6.xml"/></Relationships>
</file>

<file path=ppt/slides/_rels/slide3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577.xml"/><Relationship Id="rId7" Type="http://schemas.openxmlformats.org/officeDocument/2006/relationships/slideLayout" Target="../slideLayouts/slideLayout2.xml"/><Relationship Id="rId2" Type="http://schemas.openxmlformats.org/officeDocument/2006/relationships/tags" Target="../tags/tag576.xml"/><Relationship Id="rId1" Type="http://schemas.openxmlformats.org/officeDocument/2006/relationships/tags" Target="../tags/tag575.xml"/><Relationship Id="rId6" Type="http://schemas.openxmlformats.org/officeDocument/2006/relationships/tags" Target="../tags/tag580.xml"/><Relationship Id="rId11" Type="http://schemas.openxmlformats.org/officeDocument/2006/relationships/image" Target="../media/image6.png"/><Relationship Id="rId5" Type="http://schemas.openxmlformats.org/officeDocument/2006/relationships/tags" Target="../tags/tag579.xml"/><Relationship Id="rId10" Type="http://schemas.openxmlformats.org/officeDocument/2006/relationships/image" Target="../media/image5.png"/><Relationship Id="rId4" Type="http://schemas.openxmlformats.org/officeDocument/2006/relationships/tags" Target="../tags/tag578.xml"/><Relationship Id="rId9" Type="http://schemas.openxmlformats.org/officeDocument/2006/relationships/slide" Target="slide6.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83.xml"/><Relationship Id="rId7" Type="http://schemas.openxmlformats.org/officeDocument/2006/relationships/tags" Target="../tags/tag587.xml"/><Relationship Id="rId12" Type="http://schemas.openxmlformats.org/officeDocument/2006/relationships/image" Target="../media/image6.png"/><Relationship Id="rId2" Type="http://schemas.openxmlformats.org/officeDocument/2006/relationships/tags" Target="../tags/tag582.xml"/><Relationship Id="rId1" Type="http://schemas.openxmlformats.org/officeDocument/2006/relationships/tags" Target="../tags/tag581.xml"/><Relationship Id="rId6" Type="http://schemas.openxmlformats.org/officeDocument/2006/relationships/tags" Target="../tags/tag586.xml"/><Relationship Id="rId11" Type="http://schemas.openxmlformats.org/officeDocument/2006/relationships/image" Target="../media/image5.png"/><Relationship Id="rId5" Type="http://schemas.openxmlformats.org/officeDocument/2006/relationships/tags" Target="../tags/tag585.xml"/><Relationship Id="rId10" Type="http://schemas.openxmlformats.org/officeDocument/2006/relationships/slide" Target="slide7.xml"/><Relationship Id="rId4" Type="http://schemas.openxmlformats.org/officeDocument/2006/relationships/tags" Target="../tags/tag584.xml"/><Relationship Id="rId9" Type="http://schemas.openxmlformats.org/officeDocument/2006/relationships/image" Target="../media/image15.png"/></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90.xml"/><Relationship Id="rId7" Type="http://schemas.openxmlformats.org/officeDocument/2006/relationships/tags" Target="../tags/tag594.xml"/><Relationship Id="rId12" Type="http://schemas.openxmlformats.org/officeDocument/2006/relationships/image" Target="../media/image6.png"/><Relationship Id="rId2" Type="http://schemas.openxmlformats.org/officeDocument/2006/relationships/tags" Target="../tags/tag589.xml"/><Relationship Id="rId1" Type="http://schemas.openxmlformats.org/officeDocument/2006/relationships/tags" Target="../tags/tag588.xml"/><Relationship Id="rId6" Type="http://schemas.openxmlformats.org/officeDocument/2006/relationships/tags" Target="../tags/tag593.xml"/><Relationship Id="rId11" Type="http://schemas.openxmlformats.org/officeDocument/2006/relationships/image" Target="../media/image5.png"/><Relationship Id="rId5" Type="http://schemas.openxmlformats.org/officeDocument/2006/relationships/tags" Target="../tags/tag592.xml"/><Relationship Id="rId10" Type="http://schemas.openxmlformats.org/officeDocument/2006/relationships/slide" Target="slide7.xml"/><Relationship Id="rId4" Type="http://schemas.openxmlformats.org/officeDocument/2006/relationships/tags" Target="../tags/tag591.xml"/><Relationship Id="rId9" Type="http://schemas.openxmlformats.org/officeDocument/2006/relationships/image" Target="../media/image15.png"/></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97.xml"/><Relationship Id="rId7" Type="http://schemas.openxmlformats.org/officeDocument/2006/relationships/tags" Target="../tags/tag601.xml"/><Relationship Id="rId12" Type="http://schemas.openxmlformats.org/officeDocument/2006/relationships/image" Target="../media/image6.png"/><Relationship Id="rId2" Type="http://schemas.openxmlformats.org/officeDocument/2006/relationships/tags" Target="../tags/tag596.xml"/><Relationship Id="rId1" Type="http://schemas.openxmlformats.org/officeDocument/2006/relationships/tags" Target="../tags/tag595.xml"/><Relationship Id="rId6" Type="http://schemas.openxmlformats.org/officeDocument/2006/relationships/tags" Target="../tags/tag600.xml"/><Relationship Id="rId11" Type="http://schemas.openxmlformats.org/officeDocument/2006/relationships/image" Target="../media/image5.png"/><Relationship Id="rId5" Type="http://schemas.openxmlformats.org/officeDocument/2006/relationships/tags" Target="../tags/tag599.xml"/><Relationship Id="rId10" Type="http://schemas.openxmlformats.org/officeDocument/2006/relationships/slide" Target="slide7.xml"/><Relationship Id="rId4" Type="http://schemas.openxmlformats.org/officeDocument/2006/relationships/tags" Target="../tags/tag598.xml"/><Relationship Id="rId9" Type="http://schemas.openxmlformats.org/officeDocument/2006/relationships/image" Target="../media/image15.png"/></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04.xml"/><Relationship Id="rId7" Type="http://schemas.openxmlformats.org/officeDocument/2006/relationships/tags" Target="../tags/tag608.xml"/><Relationship Id="rId12" Type="http://schemas.openxmlformats.org/officeDocument/2006/relationships/image" Target="../media/image6.png"/><Relationship Id="rId2" Type="http://schemas.openxmlformats.org/officeDocument/2006/relationships/tags" Target="../tags/tag603.xml"/><Relationship Id="rId1" Type="http://schemas.openxmlformats.org/officeDocument/2006/relationships/tags" Target="../tags/tag602.xml"/><Relationship Id="rId6" Type="http://schemas.openxmlformats.org/officeDocument/2006/relationships/tags" Target="../tags/tag607.xml"/><Relationship Id="rId11" Type="http://schemas.openxmlformats.org/officeDocument/2006/relationships/image" Target="../media/image5.png"/><Relationship Id="rId5" Type="http://schemas.openxmlformats.org/officeDocument/2006/relationships/tags" Target="../tags/tag606.xml"/><Relationship Id="rId10" Type="http://schemas.openxmlformats.org/officeDocument/2006/relationships/slide" Target="slide7.xml"/><Relationship Id="rId4" Type="http://schemas.openxmlformats.org/officeDocument/2006/relationships/tags" Target="../tags/tag605.xml"/><Relationship Id="rId9" Type="http://schemas.openxmlformats.org/officeDocument/2006/relationships/image" Target="../media/image15.png"/></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11.xml"/><Relationship Id="rId7" Type="http://schemas.openxmlformats.org/officeDocument/2006/relationships/tags" Target="../tags/tag615.xml"/><Relationship Id="rId12" Type="http://schemas.openxmlformats.org/officeDocument/2006/relationships/image" Target="../media/image6.png"/><Relationship Id="rId2" Type="http://schemas.openxmlformats.org/officeDocument/2006/relationships/tags" Target="../tags/tag610.xml"/><Relationship Id="rId1" Type="http://schemas.openxmlformats.org/officeDocument/2006/relationships/tags" Target="../tags/tag609.xml"/><Relationship Id="rId6" Type="http://schemas.openxmlformats.org/officeDocument/2006/relationships/tags" Target="../tags/tag614.xml"/><Relationship Id="rId11" Type="http://schemas.openxmlformats.org/officeDocument/2006/relationships/image" Target="../media/image5.png"/><Relationship Id="rId5" Type="http://schemas.openxmlformats.org/officeDocument/2006/relationships/tags" Target="../tags/tag613.xml"/><Relationship Id="rId10" Type="http://schemas.openxmlformats.org/officeDocument/2006/relationships/slide" Target="slide7.xml"/><Relationship Id="rId4" Type="http://schemas.openxmlformats.org/officeDocument/2006/relationships/tags" Target="../tags/tag612.xml"/><Relationship Id="rId9" Type="http://schemas.openxmlformats.org/officeDocument/2006/relationships/image" Target="../media/image15.png"/></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18.xml"/><Relationship Id="rId7" Type="http://schemas.openxmlformats.org/officeDocument/2006/relationships/tags" Target="../tags/tag622.xml"/><Relationship Id="rId12" Type="http://schemas.openxmlformats.org/officeDocument/2006/relationships/image" Target="../media/image6.png"/><Relationship Id="rId2" Type="http://schemas.openxmlformats.org/officeDocument/2006/relationships/tags" Target="../tags/tag617.xml"/><Relationship Id="rId1" Type="http://schemas.openxmlformats.org/officeDocument/2006/relationships/tags" Target="../tags/tag616.xml"/><Relationship Id="rId6" Type="http://schemas.openxmlformats.org/officeDocument/2006/relationships/tags" Target="../tags/tag621.xml"/><Relationship Id="rId11" Type="http://schemas.openxmlformats.org/officeDocument/2006/relationships/image" Target="../media/image5.png"/><Relationship Id="rId5" Type="http://schemas.openxmlformats.org/officeDocument/2006/relationships/tags" Target="../tags/tag620.xml"/><Relationship Id="rId10" Type="http://schemas.openxmlformats.org/officeDocument/2006/relationships/slide" Target="slide7.xml"/><Relationship Id="rId4" Type="http://schemas.openxmlformats.org/officeDocument/2006/relationships/tags" Target="../tags/tag619.xml"/><Relationship Id="rId9" Type="http://schemas.openxmlformats.org/officeDocument/2006/relationships/image" Target="../media/image15.png"/></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25.xml"/><Relationship Id="rId7" Type="http://schemas.openxmlformats.org/officeDocument/2006/relationships/tags" Target="../tags/tag629.xml"/><Relationship Id="rId12" Type="http://schemas.openxmlformats.org/officeDocument/2006/relationships/image" Target="../media/image6.png"/><Relationship Id="rId2" Type="http://schemas.openxmlformats.org/officeDocument/2006/relationships/tags" Target="../tags/tag624.xml"/><Relationship Id="rId1" Type="http://schemas.openxmlformats.org/officeDocument/2006/relationships/tags" Target="../tags/tag623.xml"/><Relationship Id="rId6" Type="http://schemas.openxmlformats.org/officeDocument/2006/relationships/tags" Target="../tags/tag628.xml"/><Relationship Id="rId11" Type="http://schemas.openxmlformats.org/officeDocument/2006/relationships/image" Target="../media/image5.png"/><Relationship Id="rId5" Type="http://schemas.openxmlformats.org/officeDocument/2006/relationships/tags" Target="../tags/tag627.xml"/><Relationship Id="rId10" Type="http://schemas.openxmlformats.org/officeDocument/2006/relationships/slide" Target="slide7.xml"/><Relationship Id="rId4" Type="http://schemas.openxmlformats.org/officeDocument/2006/relationships/tags" Target="../tags/tag626.xml"/><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image" Target="../media/image6.png"/><Relationship Id="rId2" Type="http://schemas.openxmlformats.org/officeDocument/2006/relationships/tags" Target="../tags/tag27.xml"/><Relationship Id="rId16" Type="http://schemas.openxmlformats.org/officeDocument/2006/relationships/slide" Target="slide4.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5" Type="http://schemas.openxmlformats.org/officeDocument/2006/relationships/image" Target="../media/image5.png"/><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32.xml"/><Relationship Id="rId7" Type="http://schemas.openxmlformats.org/officeDocument/2006/relationships/tags" Target="../tags/tag636.xml"/><Relationship Id="rId12" Type="http://schemas.openxmlformats.org/officeDocument/2006/relationships/image" Target="../media/image6.png"/><Relationship Id="rId2" Type="http://schemas.openxmlformats.org/officeDocument/2006/relationships/tags" Target="../tags/tag631.xml"/><Relationship Id="rId1" Type="http://schemas.openxmlformats.org/officeDocument/2006/relationships/tags" Target="../tags/tag630.xml"/><Relationship Id="rId6" Type="http://schemas.openxmlformats.org/officeDocument/2006/relationships/tags" Target="../tags/tag635.xml"/><Relationship Id="rId11" Type="http://schemas.openxmlformats.org/officeDocument/2006/relationships/image" Target="../media/image5.png"/><Relationship Id="rId5" Type="http://schemas.openxmlformats.org/officeDocument/2006/relationships/tags" Target="../tags/tag634.xml"/><Relationship Id="rId10" Type="http://schemas.openxmlformats.org/officeDocument/2006/relationships/slide" Target="slide7.xml"/><Relationship Id="rId4" Type="http://schemas.openxmlformats.org/officeDocument/2006/relationships/tags" Target="../tags/tag633.xml"/><Relationship Id="rId9" Type="http://schemas.openxmlformats.org/officeDocument/2006/relationships/image" Target="../media/image15.png"/></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39.xml"/><Relationship Id="rId7" Type="http://schemas.openxmlformats.org/officeDocument/2006/relationships/tags" Target="../tags/tag643.xml"/><Relationship Id="rId12" Type="http://schemas.openxmlformats.org/officeDocument/2006/relationships/image" Target="../media/image6.png"/><Relationship Id="rId2" Type="http://schemas.openxmlformats.org/officeDocument/2006/relationships/tags" Target="../tags/tag638.xml"/><Relationship Id="rId1" Type="http://schemas.openxmlformats.org/officeDocument/2006/relationships/tags" Target="../tags/tag637.xml"/><Relationship Id="rId6" Type="http://schemas.openxmlformats.org/officeDocument/2006/relationships/tags" Target="../tags/tag642.xml"/><Relationship Id="rId11" Type="http://schemas.openxmlformats.org/officeDocument/2006/relationships/image" Target="../media/image5.png"/><Relationship Id="rId5" Type="http://schemas.openxmlformats.org/officeDocument/2006/relationships/tags" Target="../tags/tag641.xml"/><Relationship Id="rId10" Type="http://schemas.openxmlformats.org/officeDocument/2006/relationships/slide" Target="slide7.xml"/><Relationship Id="rId4" Type="http://schemas.openxmlformats.org/officeDocument/2006/relationships/tags" Target="../tags/tag640.xml"/><Relationship Id="rId9" Type="http://schemas.openxmlformats.org/officeDocument/2006/relationships/image" Target="../media/image15.png"/></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46.xml"/><Relationship Id="rId7" Type="http://schemas.openxmlformats.org/officeDocument/2006/relationships/tags" Target="../tags/tag650.xml"/><Relationship Id="rId12" Type="http://schemas.openxmlformats.org/officeDocument/2006/relationships/image" Target="../media/image6.png"/><Relationship Id="rId2" Type="http://schemas.openxmlformats.org/officeDocument/2006/relationships/tags" Target="../tags/tag645.xml"/><Relationship Id="rId1" Type="http://schemas.openxmlformats.org/officeDocument/2006/relationships/tags" Target="../tags/tag644.xml"/><Relationship Id="rId6" Type="http://schemas.openxmlformats.org/officeDocument/2006/relationships/tags" Target="../tags/tag649.xml"/><Relationship Id="rId11" Type="http://schemas.openxmlformats.org/officeDocument/2006/relationships/image" Target="../media/image5.png"/><Relationship Id="rId5" Type="http://schemas.openxmlformats.org/officeDocument/2006/relationships/tags" Target="../tags/tag648.xml"/><Relationship Id="rId10" Type="http://schemas.openxmlformats.org/officeDocument/2006/relationships/slide" Target="slide7.xml"/><Relationship Id="rId4" Type="http://schemas.openxmlformats.org/officeDocument/2006/relationships/tags" Target="../tags/tag647.xml"/><Relationship Id="rId9" Type="http://schemas.openxmlformats.org/officeDocument/2006/relationships/image" Target="../media/image15.png"/></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53.xml"/><Relationship Id="rId7" Type="http://schemas.openxmlformats.org/officeDocument/2006/relationships/tags" Target="../tags/tag657.xml"/><Relationship Id="rId12" Type="http://schemas.openxmlformats.org/officeDocument/2006/relationships/image" Target="../media/image6.png"/><Relationship Id="rId2" Type="http://schemas.openxmlformats.org/officeDocument/2006/relationships/tags" Target="../tags/tag652.xml"/><Relationship Id="rId1" Type="http://schemas.openxmlformats.org/officeDocument/2006/relationships/tags" Target="../tags/tag651.xml"/><Relationship Id="rId6" Type="http://schemas.openxmlformats.org/officeDocument/2006/relationships/tags" Target="../tags/tag656.xml"/><Relationship Id="rId11" Type="http://schemas.openxmlformats.org/officeDocument/2006/relationships/image" Target="../media/image5.png"/><Relationship Id="rId5" Type="http://schemas.openxmlformats.org/officeDocument/2006/relationships/tags" Target="../tags/tag655.xml"/><Relationship Id="rId10" Type="http://schemas.openxmlformats.org/officeDocument/2006/relationships/slide" Target="slide8.xml"/><Relationship Id="rId4" Type="http://schemas.openxmlformats.org/officeDocument/2006/relationships/tags" Target="../tags/tag654.xml"/><Relationship Id="rId9" Type="http://schemas.openxmlformats.org/officeDocument/2006/relationships/image" Target="../media/image20.png"/></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60.xml"/><Relationship Id="rId7" Type="http://schemas.openxmlformats.org/officeDocument/2006/relationships/tags" Target="../tags/tag664.xml"/><Relationship Id="rId12" Type="http://schemas.openxmlformats.org/officeDocument/2006/relationships/image" Target="../media/image6.png"/><Relationship Id="rId2" Type="http://schemas.openxmlformats.org/officeDocument/2006/relationships/tags" Target="../tags/tag659.xml"/><Relationship Id="rId1" Type="http://schemas.openxmlformats.org/officeDocument/2006/relationships/tags" Target="../tags/tag658.xml"/><Relationship Id="rId6" Type="http://schemas.openxmlformats.org/officeDocument/2006/relationships/tags" Target="../tags/tag663.xml"/><Relationship Id="rId11" Type="http://schemas.openxmlformats.org/officeDocument/2006/relationships/image" Target="../media/image5.png"/><Relationship Id="rId5" Type="http://schemas.openxmlformats.org/officeDocument/2006/relationships/tags" Target="../tags/tag662.xml"/><Relationship Id="rId10" Type="http://schemas.openxmlformats.org/officeDocument/2006/relationships/slide" Target="slide8.xml"/><Relationship Id="rId4" Type="http://schemas.openxmlformats.org/officeDocument/2006/relationships/tags" Target="../tags/tag661.xml"/><Relationship Id="rId9" Type="http://schemas.openxmlformats.org/officeDocument/2006/relationships/image" Target="../media/image20.png"/></Relationships>
</file>

<file path=ppt/slides/_rels/slide4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67.xml"/><Relationship Id="rId7" Type="http://schemas.openxmlformats.org/officeDocument/2006/relationships/tags" Target="../tags/tag671.xml"/><Relationship Id="rId12" Type="http://schemas.openxmlformats.org/officeDocument/2006/relationships/image" Target="../media/image6.png"/><Relationship Id="rId2" Type="http://schemas.openxmlformats.org/officeDocument/2006/relationships/tags" Target="../tags/tag666.xml"/><Relationship Id="rId1" Type="http://schemas.openxmlformats.org/officeDocument/2006/relationships/tags" Target="../tags/tag665.xml"/><Relationship Id="rId6" Type="http://schemas.openxmlformats.org/officeDocument/2006/relationships/tags" Target="../tags/tag670.xml"/><Relationship Id="rId11" Type="http://schemas.openxmlformats.org/officeDocument/2006/relationships/image" Target="../media/image5.png"/><Relationship Id="rId5" Type="http://schemas.openxmlformats.org/officeDocument/2006/relationships/tags" Target="../tags/tag669.xml"/><Relationship Id="rId10" Type="http://schemas.openxmlformats.org/officeDocument/2006/relationships/slide" Target="slide8.xml"/><Relationship Id="rId4" Type="http://schemas.openxmlformats.org/officeDocument/2006/relationships/tags" Target="../tags/tag668.xml"/><Relationship Id="rId9" Type="http://schemas.openxmlformats.org/officeDocument/2006/relationships/image" Target="../media/image20.png"/></Relationships>
</file>

<file path=ppt/slides/_rels/slide46.xml.rels><?xml version="1.0" encoding="UTF-8" standalone="yes"?>
<Relationships xmlns="http://schemas.openxmlformats.org/package/2006/relationships"><Relationship Id="rId8" Type="http://schemas.openxmlformats.org/officeDocument/2006/relationships/tags" Target="../tags/tag679.xml"/><Relationship Id="rId13" Type="http://schemas.openxmlformats.org/officeDocument/2006/relationships/slide" Target="slide8.xml"/><Relationship Id="rId3" Type="http://schemas.openxmlformats.org/officeDocument/2006/relationships/tags" Target="../tags/tag674.xml"/><Relationship Id="rId7" Type="http://schemas.openxmlformats.org/officeDocument/2006/relationships/tags" Target="../tags/tag678.xml"/><Relationship Id="rId12" Type="http://schemas.openxmlformats.org/officeDocument/2006/relationships/hyperlink" Target="https://learning.nd.edu/remix/build/goals.html" TargetMode="External"/><Relationship Id="rId2" Type="http://schemas.openxmlformats.org/officeDocument/2006/relationships/tags" Target="../tags/tag673.xml"/><Relationship Id="rId1" Type="http://schemas.openxmlformats.org/officeDocument/2006/relationships/tags" Target="../tags/tag672.xml"/><Relationship Id="rId6" Type="http://schemas.openxmlformats.org/officeDocument/2006/relationships/tags" Target="../tags/tag677.xml"/><Relationship Id="rId11" Type="http://schemas.openxmlformats.org/officeDocument/2006/relationships/image" Target="../media/image64.png"/><Relationship Id="rId5" Type="http://schemas.openxmlformats.org/officeDocument/2006/relationships/tags" Target="../tags/tag676.xml"/><Relationship Id="rId15" Type="http://schemas.openxmlformats.org/officeDocument/2006/relationships/image" Target="../media/image6.png"/><Relationship Id="rId10" Type="http://schemas.openxmlformats.org/officeDocument/2006/relationships/image" Target="../media/image20.png"/><Relationship Id="rId4" Type="http://schemas.openxmlformats.org/officeDocument/2006/relationships/tags" Target="../tags/tag675.xml"/><Relationship Id="rId9" Type="http://schemas.openxmlformats.org/officeDocument/2006/relationships/slideLayout" Target="../slideLayouts/slideLayout2.xml"/><Relationship Id="rId14" Type="http://schemas.openxmlformats.org/officeDocument/2006/relationships/image" Target="../media/image5.png"/></Relationships>
</file>

<file path=ppt/slides/_rels/slide4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82.xml"/><Relationship Id="rId7" Type="http://schemas.openxmlformats.org/officeDocument/2006/relationships/tags" Target="../tags/tag686.xml"/><Relationship Id="rId12" Type="http://schemas.openxmlformats.org/officeDocument/2006/relationships/image" Target="../media/image6.png"/><Relationship Id="rId2" Type="http://schemas.openxmlformats.org/officeDocument/2006/relationships/tags" Target="../tags/tag681.xml"/><Relationship Id="rId1" Type="http://schemas.openxmlformats.org/officeDocument/2006/relationships/tags" Target="../tags/tag680.xml"/><Relationship Id="rId6" Type="http://schemas.openxmlformats.org/officeDocument/2006/relationships/tags" Target="../tags/tag685.xml"/><Relationship Id="rId11" Type="http://schemas.openxmlformats.org/officeDocument/2006/relationships/image" Target="../media/image5.png"/><Relationship Id="rId5" Type="http://schemas.openxmlformats.org/officeDocument/2006/relationships/tags" Target="../tags/tag684.xml"/><Relationship Id="rId10" Type="http://schemas.openxmlformats.org/officeDocument/2006/relationships/slide" Target="slide8.xml"/><Relationship Id="rId4" Type="http://schemas.openxmlformats.org/officeDocument/2006/relationships/tags" Target="../tags/tag683.xml"/><Relationship Id="rId9" Type="http://schemas.openxmlformats.org/officeDocument/2006/relationships/image" Target="../media/image20.png"/></Relationships>
</file>

<file path=ppt/slides/_rels/slide4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89.xml"/><Relationship Id="rId7" Type="http://schemas.openxmlformats.org/officeDocument/2006/relationships/tags" Target="../tags/tag693.xml"/><Relationship Id="rId12" Type="http://schemas.openxmlformats.org/officeDocument/2006/relationships/image" Target="../media/image6.png"/><Relationship Id="rId2" Type="http://schemas.openxmlformats.org/officeDocument/2006/relationships/tags" Target="../tags/tag688.xml"/><Relationship Id="rId1" Type="http://schemas.openxmlformats.org/officeDocument/2006/relationships/tags" Target="../tags/tag687.xml"/><Relationship Id="rId6" Type="http://schemas.openxmlformats.org/officeDocument/2006/relationships/tags" Target="../tags/tag692.xml"/><Relationship Id="rId11" Type="http://schemas.openxmlformats.org/officeDocument/2006/relationships/image" Target="../media/image5.png"/><Relationship Id="rId5" Type="http://schemas.openxmlformats.org/officeDocument/2006/relationships/tags" Target="../tags/tag691.xml"/><Relationship Id="rId10" Type="http://schemas.openxmlformats.org/officeDocument/2006/relationships/slide" Target="slide8.xml"/><Relationship Id="rId4" Type="http://schemas.openxmlformats.org/officeDocument/2006/relationships/tags" Target="../tags/tag690.xml"/><Relationship Id="rId9" Type="http://schemas.openxmlformats.org/officeDocument/2006/relationships/image" Target="../media/image20.png"/></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96.xml"/><Relationship Id="rId7" Type="http://schemas.openxmlformats.org/officeDocument/2006/relationships/tags" Target="../tags/tag700.xml"/><Relationship Id="rId12" Type="http://schemas.openxmlformats.org/officeDocument/2006/relationships/image" Target="../media/image6.png"/><Relationship Id="rId2" Type="http://schemas.openxmlformats.org/officeDocument/2006/relationships/tags" Target="../tags/tag695.xml"/><Relationship Id="rId1" Type="http://schemas.openxmlformats.org/officeDocument/2006/relationships/tags" Target="../tags/tag694.xml"/><Relationship Id="rId6" Type="http://schemas.openxmlformats.org/officeDocument/2006/relationships/tags" Target="../tags/tag699.xml"/><Relationship Id="rId11" Type="http://schemas.openxmlformats.org/officeDocument/2006/relationships/image" Target="../media/image5.png"/><Relationship Id="rId5" Type="http://schemas.openxmlformats.org/officeDocument/2006/relationships/tags" Target="../tags/tag698.xml"/><Relationship Id="rId10" Type="http://schemas.openxmlformats.org/officeDocument/2006/relationships/slide" Target="slide8.xml"/><Relationship Id="rId4" Type="http://schemas.openxmlformats.org/officeDocument/2006/relationships/tags" Target="../tags/tag697.xml"/><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tags" Target="../tags/tag51.xml"/><Relationship Id="rId18" Type="http://schemas.openxmlformats.org/officeDocument/2006/relationships/image" Target="../media/image6.png"/><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slide" Target="slide4.xml"/><Relationship Id="rId2" Type="http://schemas.openxmlformats.org/officeDocument/2006/relationships/tags" Target="../tags/tag40.xml"/><Relationship Id="rId16" Type="http://schemas.openxmlformats.org/officeDocument/2006/relationships/image" Target="../media/image5.png"/><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5" Type="http://schemas.openxmlformats.org/officeDocument/2006/relationships/slideLayout" Target="../slideLayouts/slideLayout4.xml"/><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s>
</file>

<file path=ppt/slides/_rels/slide5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03.xml"/><Relationship Id="rId7" Type="http://schemas.openxmlformats.org/officeDocument/2006/relationships/tags" Target="../tags/tag707.xml"/><Relationship Id="rId12" Type="http://schemas.openxmlformats.org/officeDocument/2006/relationships/image" Target="../media/image6.png"/><Relationship Id="rId2" Type="http://schemas.openxmlformats.org/officeDocument/2006/relationships/tags" Target="../tags/tag702.xml"/><Relationship Id="rId1" Type="http://schemas.openxmlformats.org/officeDocument/2006/relationships/tags" Target="../tags/tag701.xml"/><Relationship Id="rId6" Type="http://schemas.openxmlformats.org/officeDocument/2006/relationships/tags" Target="../tags/tag706.xml"/><Relationship Id="rId11" Type="http://schemas.openxmlformats.org/officeDocument/2006/relationships/image" Target="../media/image5.png"/><Relationship Id="rId5" Type="http://schemas.openxmlformats.org/officeDocument/2006/relationships/tags" Target="../tags/tag705.xml"/><Relationship Id="rId10" Type="http://schemas.openxmlformats.org/officeDocument/2006/relationships/slide" Target="slide8.xml"/><Relationship Id="rId4" Type="http://schemas.openxmlformats.org/officeDocument/2006/relationships/tags" Target="../tags/tag704.xml"/><Relationship Id="rId9" Type="http://schemas.openxmlformats.org/officeDocument/2006/relationships/image" Target="../media/image20.png"/></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10.xml"/><Relationship Id="rId7" Type="http://schemas.openxmlformats.org/officeDocument/2006/relationships/tags" Target="../tags/tag714.xml"/><Relationship Id="rId12" Type="http://schemas.openxmlformats.org/officeDocument/2006/relationships/image" Target="../media/image6.png"/><Relationship Id="rId2" Type="http://schemas.openxmlformats.org/officeDocument/2006/relationships/tags" Target="../tags/tag709.xml"/><Relationship Id="rId1" Type="http://schemas.openxmlformats.org/officeDocument/2006/relationships/tags" Target="../tags/tag708.xml"/><Relationship Id="rId6" Type="http://schemas.openxmlformats.org/officeDocument/2006/relationships/tags" Target="../tags/tag713.xml"/><Relationship Id="rId11" Type="http://schemas.openxmlformats.org/officeDocument/2006/relationships/image" Target="../media/image5.png"/><Relationship Id="rId5" Type="http://schemas.openxmlformats.org/officeDocument/2006/relationships/tags" Target="../tags/tag712.xml"/><Relationship Id="rId10" Type="http://schemas.openxmlformats.org/officeDocument/2006/relationships/slide" Target="slide8.xml"/><Relationship Id="rId4" Type="http://schemas.openxmlformats.org/officeDocument/2006/relationships/tags" Target="../tags/tag711.xml"/><Relationship Id="rId9" Type="http://schemas.openxmlformats.org/officeDocument/2006/relationships/image" Target="../media/image20.png"/></Relationships>
</file>

<file path=ppt/slides/_rels/slide5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17.xml"/><Relationship Id="rId7" Type="http://schemas.openxmlformats.org/officeDocument/2006/relationships/tags" Target="../tags/tag721.xml"/><Relationship Id="rId12" Type="http://schemas.openxmlformats.org/officeDocument/2006/relationships/image" Target="../media/image6.png"/><Relationship Id="rId2" Type="http://schemas.openxmlformats.org/officeDocument/2006/relationships/tags" Target="../tags/tag716.xml"/><Relationship Id="rId1" Type="http://schemas.openxmlformats.org/officeDocument/2006/relationships/tags" Target="../tags/tag715.xml"/><Relationship Id="rId6" Type="http://schemas.openxmlformats.org/officeDocument/2006/relationships/tags" Target="../tags/tag720.xml"/><Relationship Id="rId11" Type="http://schemas.openxmlformats.org/officeDocument/2006/relationships/image" Target="../media/image5.png"/><Relationship Id="rId5" Type="http://schemas.openxmlformats.org/officeDocument/2006/relationships/tags" Target="../tags/tag719.xml"/><Relationship Id="rId10" Type="http://schemas.openxmlformats.org/officeDocument/2006/relationships/slide" Target="slide8.xml"/><Relationship Id="rId4" Type="http://schemas.openxmlformats.org/officeDocument/2006/relationships/tags" Target="../tags/tag718.xml"/><Relationship Id="rId9" Type="http://schemas.openxmlformats.org/officeDocument/2006/relationships/image" Target="../media/image20.png"/></Relationships>
</file>

<file path=ppt/slides/_rels/slide5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24.xml"/><Relationship Id="rId7" Type="http://schemas.openxmlformats.org/officeDocument/2006/relationships/tags" Target="../tags/tag728.xml"/><Relationship Id="rId12" Type="http://schemas.openxmlformats.org/officeDocument/2006/relationships/image" Target="../media/image6.png"/><Relationship Id="rId2" Type="http://schemas.openxmlformats.org/officeDocument/2006/relationships/tags" Target="../tags/tag723.xml"/><Relationship Id="rId1" Type="http://schemas.openxmlformats.org/officeDocument/2006/relationships/tags" Target="../tags/tag722.xml"/><Relationship Id="rId6" Type="http://schemas.openxmlformats.org/officeDocument/2006/relationships/tags" Target="../tags/tag727.xml"/><Relationship Id="rId11" Type="http://schemas.openxmlformats.org/officeDocument/2006/relationships/image" Target="../media/image5.png"/><Relationship Id="rId5" Type="http://schemas.openxmlformats.org/officeDocument/2006/relationships/tags" Target="../tags/tag726.xml"/><Relationship Id="rId10" Type="http://schemas.openxmlformats.org/officeDocument/2006/relationships/slide" Target="slide8.xml"/><Relationship Id="rId4" Type="http://schemas.openxmlformats.org/officeDocument/2006/relationships/tags" Target="../tags/tag725.xml"/><Relationship Id="rId9" Type="http://schemas.openxmlformats.org/officeDocument/2006/relationships/image" Target="../media/image20.png"/></Relationships>
</file>

<file path=ppt/slides/_rels/slide5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31.xml"/><Relationship Id="rId7" Type="http://schemas.openxmlformats.org/officeDocument/2006/relationships/tags" Target="../tags/tag735.xml"/><Relationship Id="rId12" Type="http://schemas.openxmlformats.org/officeDocument/2006/relationships/image" Target="../media/image6.png"/><Relationship Id="rId2" Type="http://schemas.openxmlformats.org/officeDocument/2006/relationships/tags" Target="../tags/tag730.xml"/><Relationship Id="rId1" Type="http://schemas.openxmlformats.org/officeDocument/2006/relationships/tags" Target="../tags/tag729.xml"/><Relationship Id="rId6" Type="http://schemas.openxmlformats.org/officeDocument/2006/relationships/tags" Target="../tags/tag734.xml"/><Relationship Id="rId11" Type="http://schemas.openxmlformats.org/officeDocument/2006/relationships/image" Target="../media/image5.png"/><Relationship Id="rId5" Type="http://schemas.openxmlformats.org/officeDocument/2006/relationships/tags" Target="../tags/tag733.xml"/><Relationship Id="rId10" Type="http://schemas.openxmlformats.org/officeDocument/2006/relationships/slide" Target="slide9.xml"/><Relationship Id="rId4" Type="http://schemas.openxmlformats.org/officeDocument/2006/relationships/tags" Target="../tags/tag732.xml"/><Relationship Id="rId9" Type="http://schemas.openxmlformats.org/officeDocument/2006/relationships/image" Target="../media/image25.png"/></Relationships>
</file>

<file path=ppt/slides/_rels/slide5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38.xml"/><Relationship Id="rId7" Type="http://schemas.openxmlformats.org/officeDocument/2006/relationships/tags" Target="../tags/tag742.xml"/><Relationship Id="rId12" Type="http://schemas.openxmlformats.org/officeDocument/2006/relationships/image" Target="../media/image6.png"/><Relationship Id="rId2" Type="http://schemas.openxmlformats.org/officeDocument/2006/relationships/tags" Target="../tags/tag737.xml"/><Relationship Id="rId1" Type="http://schemas.openxmlformats.org/officeDocument/2006/relationships/tags" Target="../tags/tag736.xml"/><Relationship Id="rId6" Type="http://schemas.openxmlformats.org/officeDocument/2006/relationships/tags" Target="../tags/tag741.xml"/><Relationship Id="rId11" Type="http://schemas.openxmlformats.org/officeDocument/2006/relationships/image" Target="../media/image5.png"/><Relationship Id="rId5" Type="http://schemas.openxmlformats.org/officeDocument/2006/relationships/tags" Target="../tags/tag740.xml"/><Relationship Id="rId10" Type="http://schemas.openxmlformats.org/officeDocument/2006/relationships/slide" Target="slide9.xml"/><Relationship Id="rId4" Type="http://schemas.openxmlformats.org/officeDocument/2006/relationships/tags" Target="../tags/tag739.xml"/><Relationship Id="rId9" Type="http://schemas.openxmlformats.org/officeDocument/2006/relationships/image" Target="../media/image25.png"/></Relationships>
</file>

<file path=ppt/slides/_rels/slide5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45.xml"/><Relationship Id="rId7" Type="http://schemas.openxmlformats.org/officeDocument/2006/relationships/tags" Target="../tags/tag749.xml"/><Relationship Id="rId12" Type="http://schemas.openxmlformats.org/officeDocument/2006/relationships/image" Target="../media/image6.png"/><Relationship Id="rId2" Type="http://schemas.openxmlformats.org/officeDocument/2006/relationships/tags" Target="../tags/tag744.xml"/><Relationship Id="rId1" Type="http://schemas.openxmlformats.org/officeDocument/2006/relationships/tags" Target="../tags/tag743.xml"/><Relationship Id="rId6" Type="http://schemas.openxmlformats.org/officeDocument/2006/relationships/tags" Target="../tags/tag748.xml"/><Relationship Id="rId11" Type="http://schemas.openxmlformats.org/officeDocument/2006/relationships/image" Target="../media/image5.png"/><Relationship Id="rId5" Type="http://schemas.openxmlformats.org/officeDocument/2006/relationships/tags" Target="../tags/tag747.xml"/><Relationship Id="rId10" Type="http://schemas.openxmlformats.org/officeDocument/2006/relationships/slide" Target="slide9.xml"/><Relationship Id="rId4" Type="http://schemas.openxmlformats.org/officeDocument/2006/relationships/tags" Target="../tags/tag746.xml"/><Relationship Id="rId9" Type="http://schemas.openxmlformats.org/officeDocument/2006/relationships/image" Target="../media/image25.png"/></Relationships>
</file>

<file path=ppt/slides/_rels/slide5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52.xml"/><Relationship Id="rId7" Type="http://schemas.openxmlformats.org/officeDocument/2006/relationships/tags" Target="../tags/tag756.xml"/><Relationship Id="rId12" Type="http://schemas.openxmlformats.org/officeDocument/2006/relationships/image" Target="../media/image6.png"/><Relationship Id="rId2" Type="http://schemas.openxmlformats.org/officeDocument/2006/relationships/tags" Target="../tags/tag751.xml"/><Relationship Id="rId1" Type="http://schemas.openxmlformats.org/officeDocument/2006/relationships/tags" Target="../tags/tag750.xml"/><Relationship Id="rId6" Type="http://schemas.openxmlformats.org/officeDocument/2006/relationships/tags" Target="../tags/tag755.xml"/><Relationship Id="rId11" Type="http://schemas.openxmlformats.org/officeDocument/2006/relationships/image" Target="../media/image5.png"/><Relationship Id="rId5" Type="http://schemas.openxmlformats.org/officeDocument/2006/relationships/tags" Target="../tags/tag754.xml"/><Relationship Id="rId10" Type="http://schemas.openxmlformats.org/officeDocument/2006/relationships/slide" Target="slide9.xml"/><Relationship Id="rId4" Type="http://schemas.openxmlformats.org/officeDocument/2006/relationships/tags" Target="../tags/tag753.xml"/><Relationship Id="rId9" Type="http://schemas.openxmlformats.org/officeDocument/2006/relationships/image" Target="../media/image25.png"/></Relationships>
</file>

<file path=ppt/slides/_rels/slide5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59.xml"/><Relationship Id="rId7" Type="http://schemas.openxmlformats.org/officeDocument/2006/relationships/tags" Target="../tags/tag763.xml"/><Relationship Id="rId12" Type="http://schemas.openxmlformats.org/officeDocument/2006/relationships/image" Target="../media/image6.png"/><Relationship Id="rId2" Type="http://schemas.openxmlformats.org/officeDocument/2006/relationships/tags" Target="../tags/tag758.xml"/><Relationship Id="rId1" Type="http://schemas.openxmlformats.org/officeDocument/2006/relationships/tags" Target="../tags/tag757.xml"/><Relationship Id="rId6" Type="http://schemas.openxmlformats.org/officeDocument/2006/relationships/tags" Target="../tags/tag762.xml"/><Relationship Id="rId11" Type="http://schemas.openxmlformats.org/officeDocument/2006/relationships/image" Target="../media/image5.png"/><Relationship Id="rId5" Type="http://schemas.openxmlformats.org/officeDocument/2006/relationships/tags" Target="../tags/tag761.xml"/><Relationship Id="rId10" Type="http://schemas.openxmlformats.org/officeDocument/2006/relationships/slide" Target="slide9.xml"/><Relationship Id="rId4" Type="http://schemas.openxmlformats.org/officeDocument/2006/relationships/tags" Target="../tags/tag760.xml"/><Relationship Id="rId9" Type="http://schemas.openxmlformats.org/officeDocument/2006/relationships/image" Target="../media/image25.png"/></Relationships>
</file>

<file path=ppt/slides/_rels/slide5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66.xml"/><Relationship Id="rId7" Type="http://schemas.openxmlformats.org/officeDocument/2006/relationships/tags" Target="../tags/tag770.xml"/><Relationship Id="rId12" Type="http://schemas.openxmlformats.org/officeDocument/2006/relationships/image" Target="../media/image6.png"/><Relationship Id="rId2" Type="http://schemas.openxmlformats.org/officeDocument/2006/relationships/tags" Target="../tags/tag765.xml"/><Relationship Id="rId1" Type="http://schemas.openxmlformats.org/officeDocument/2006/relationships/tags" Target="../tags/tag764.xml"/><Relationship Id="rId6" Type="http://schemas.openxmlformats.org/officeDocument/2006/relationships/tags" Target="../tags/tag769.xml"/><Relationship Id="rId11" Type="http://schemas.openxmlformats.org/officeDocument/2006/relationships/image" Target="../media/image5.png"/><Relationship Id="rId5" Type="http://schemas.openxmlformats.org/officeDocument/2006/relationships/tags" Target="../tags/tag768.xml"/><Relationship Id="rId10" Type="http://schemas.openxmlformats.org/officeDocument/2006/relationships/slide" Target="slide9.xml"/><Relationship Id="rId4" Type="http://schemas.openxmlformats.org/officeDocument/2006/relationships/tags" Target="../tags/tag767.xml"/><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13" Type="http://schemas.openxmlformats.org/officeDocument/2006/relationships/tags" Target="../tags/tag65.xml"/><Relationship Id="rId18" Type="http://schemas.openxmlformats.org/officeDocument/2006/relationships/tags" Target="../tags/tag70.xml"/><Relationship Id="rId26" Type="http://schemas.openxmlformats.org/officeDocument/2006/relationships/tags" Target="../tags/tag78.xml"/><Relationship Id="rId39" Type="http://schemas.openxmlformats.org/officeDocument/2006/relationships/slide" Target="slide27.xml"/><Relationship Id="rId21" Type="http://schemas.openxmlformats.org/officeDocument/2006/relationships/tags" Target="../tags/tag73.xml"/><Relationship Id="rId34" Type="http://schemas.openxmlformats.org/officeDocument/2006/relationships/slide" Target="slide1.xml"/><Relationship Id="rId42" Type="http://schemas.openxmlformats.org/officeDocument/2006/relationships/slide" Target="slide32.xml"/><Relationship Id="rId47" Type="http://schemas.openxmlformats.org/officeDocument/2006/relationships/image" Target="../media/image6.png"/><Relationship Id="rId7" Type="http://schemas.openxmlformats.org/officeDocument/2006/relationships/tags" Target="../tags/tag59.xml"/><Relationship Id="rId2" Type="http://schemas.openxmlformats.org/officeDocument/2006/relationships/tags" Target="../tags/tag54.xml"/><Relationship Id="rId16" Type="http://schemas.openxmlformats.org/officeDocument/2006/relationships/tags" Target="../tags/tag68.xml"/><Relationship Id="rId29" Type="http://schemas.openxmlformats.org/officeDocument/2006/relationships/slideLayout" Target="../slideLayouts/slideLayout1.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24" Type="http://schemas.openxmlformats.org/officeDocument/2006/relationships/tags" Target="../tags/tag76.xml"/><Relationship Id="rId32" Type="http://schemas.openxmlformats.org/officeDocument/2006/relationships/slide" Target="slide7.xml"/><Relationship Id="rId37" Type="http://schemas.openxmlformats.org/officeDocument/2006/relationships/slide" Target="slide25.xml"/><Relationship Id="rId40" Type="http://schemas.openxmlformats.org/officeDocument/2006/relationships/slide" Target="slide23.xml"/><Relationship Id="rId45" Type="http://schemas.openxmlformats.org/officeDocument/2006/relationships/slide" Target="slide28.xml"/><Relationship Id="rId5" Type="http://schemas.openxmlformats.org/officeDocument/2006/relationships/tags" Target="../tags/tag57.xml"/><Relationship Id="rId15" Type="http://schemas.openxmlformats.org/officeDocument/2006/relationships/tags" Target="../tags/tag67.xml"/><Relationship Id="rId23" Type="http://schemas.openxmlformats.org/officeDocument/2006/relationships/tags" Target="../tags/tag75.xml"/><Relationship Id="rId28" Type="http://schemas.openxmlformats.org/officeDocument/2006/relationships/tags" Target="../tags/tag80.xml"/><Relationship Id="rId36" Type="http://schemas.openxmlformats.org/officeDocument/2006/relationships/image" Target="../media/image14.png"/><Relationship Id="rId10" Type="http://schemas.openxmlformats.org/officeDocument/2006/relationships/tags" Target="../tags/tag62.xml"/><Relationship Id="rId19" Type="http://schemas.openxmlformats.org/officeDocument/2006/relationships/tags" Target="../tags/tag71.xml"/><Relationship Id="rId31" Type="http://schemas.openxmlformats.org/officeDocument/2006/relationships/image" Target="../media/image13.png"/><Relationship Id="rId44" Type="http://schemas.openxmlformats.org/officeDocument/2006/relationships/slide" Target="slide29.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 Id="rId22" Type="http://schemas.openxmlformats.org/officeDocument/2006/relationships/tags" Target="../tags/tag74.xml"/><Relationship Id="rId27" Type="http://schemas.openxmlformats.org/officeDocument/2006/relationships/tags" Target="../tags/tag79.xml"/><Relationship Id="rId30" Type="http://schemas.openxmlformats.org/officeDocument/2006/relationships/notesSlide" Target="../notesSlides/notesSlide2.xml"/><Relationship Id="rId35" Type="http://schemas.openxmlformats.org/officeDocument/2006/relationships/slide" Target="slide24.xml"/><Relationship Id="rId43" Type="http://schemas.openxmlformats.org/officeDocument/2006/relationships/slide" Target="slide30.xml"/><Relationship Id="rId8" Type="http://schemas.openxmlformats.org/officeDocument/2006/relationships/tags" Target="../tags/tag60.xml"/><Relationship Id="rId3" Type="http://schemas.openxmlformats.org/officeDocument/2006/relationships/tags" Target="../tags/tag55.xml"/><Relationship Id="rId12" Type="http://schemas.openxmlformats.org/officeDocument/2006/relationships/tags" Target="../tags/tag64.xml"/><Relationship Id="rId17" Type="http://schemas.openxmlformats.org/officeDocument/2006/relationships/tags" Target="../tags/tag69.xml"/><Relationship Id="rId25" Type="http://schemas.openxmlformats.org/officeDocument/2006/relationships/tags" Target="../tags/tag77.xml"/><Relationship Id="rId33" Type="http://schemas.openxmlformats.org/officeDocument/2006/relationships/image" Target="../media/image5.png"/><Relationship Id="rId38" Type="http://schemas.openxmlformats.org/officeDocument/2006/relationships/slide" Target="slide26.xml"/><Relationship Id="rId46" Type="http://schemas.openxmlformats.org/officeDocument/2006/relationships/hyperlink" Target="https://www.linguee.fr/francais-anglais/traduction/des+co%C3%BBts+r%C3%A9duits.html" TargetMode="External"/><Relationship Id="rId20" Type="http://schemas.openxmlformats.org/officeDocument/2006/relationships/tags" Target="../tags/tag72.xml"/><Relationship Id="rId41" Type="http://schemas.openxmlformats.org/officeDocument/2006/relationships/slide" Target="slide31.xml"/></Relationships>
</file>

<file path=ppt/slides/_rels/slide6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73.xml"/><Relationship Id="rId7" Type="http://schemas.openxmlformats.org/officeDocument/2006/relationships/tags" Target="../tags/tag777.xml"/><Relationship Id="rId12" Type="http://schemas.openxmlformats.org/officeDocument/2006/relationships/image" Target="../media/image6.png"/><Relationship Id="rId2" Type="http://schemas.openxmlformats.org/officeDocument/2006/relationships/tags" Target="../tags/tag772.xml"/><Relationship Id="rId1" Type="http://schemas.openxmlformats.org/officeDocument/2006/relationships/tags" Target="../tags/tag771.xml"/><Relationship Id="rId6" Type="http://schemas.openxmlformats.org/officeDocument/2006/relationships/tags" Target="../tags/tag776.xml"/><Relationship Id="rId11" Type="http://schemas.openxmlformats.org/officeDocument/2006/relationships/image" Target="../media/image5.png"/><Relationship Id="rId5" Type="http://schemas.openxmlformats.org/officeDocument/2006/relationships/tags" Target="../tags/tag775.xml"/><Relationship Id="rId10" Type="http://schemas.openxmlformats.org/officeDocument/2006/relationships/slide" Target="slide9.xml"/><Relationship Id="rId4" Type="http://schemas.openxmlformats.org/officeDocument/2006/relationships/tags" Target="../tags/tag774.xml"/><Relationship Id="rId9" Type="http://schemas.openxmlformats.org/officeDocument/2006/relationships/image" Target="../media/image25.png"/></Relationships>
</file>

<file path=ppt/slides/_rels/slide6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80.xml"/><Relationship Id="rId7" Type="http://schemas.openxmlformats.org/officeDocument/2006/relationships/tags" Target="../tags/tag784.xml"/><Relationship Id="rId12" Type="http://schemas.openxmlformats.org/officeDocument/2006/relationships/image" Target="../media/image6.png"/><Relationship Id="rId2" Type="http://schemas.openxmlformats.org/officeDocument/2006/relationships/tags" Target="../tags/tag779.xml"/><Relationship Id="rId1" Type="http://schemas.openxmlformats.org/officeDocument/2006/relationships/tags" Target="../tags/tag778.xml"/><Relationship Id="rId6" Type="http://schemas.openxmlformats.org/officeDocument/2006/relationships/tags" Target="../tags/tag783.xml"/><Relationship Id="rId11" Type="http://schemas.openxmlformats.org/officeDocument/2006/relationships/image" Target="../media/image5.png"/><Relationship Id="rId5" Type="http://schemas.openxmlformats.org/officeDocument/2006/relationships/tags" Target="../tags/tag782.xml"/><Relationship Id="rId10" Type="http://schemas.openxmlformats.org/officeDocument/2006/relationships/slide" Target="slide9.xml"/><Relationship Id="rId4" Type="http://schemas.openxmlformats.org/officeDocument/2006/relationships/tags" Target="../tags/tag781.xml"/><Relationship Id="rId9" Type="http://schemas.openxmlformats.org/officeDocument/2006/relationships/image" Target="../media/image25.png"/></Relationships>
</file>

<file path=ppt/slides/_rels/slide6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87.xml"/><Relationship Id="rId7" Type="http://schemas.openxmlformats.org/officeDocument/2006/relationships/tags" Target="../tags/tag791.xml"/><Relationship Id="rId12" Type="http://schemas.openxmlformats.org/officeDocument/2006/relationships/image" Target="../media/image6.png"/><Relationship Id="rId2" Type="http://schemas.openxmlformats.org/officeDocument/2006/relationships/tags" Target="../tags/tag786.xml"/><Relationship Id="rId1" Type="http://schemas.openxmlformats.org/officeDocument/2006/relationships/tags" Target="../tags/tag785.xml"/><Relationship Id="rId6" Type="http://schemas.openxmlformats.org/officeDocument/2006/relationships/tags" Target="../tags/tag790.xml"/><Relationship Id="rId11" Type="http://schemas.openxmlformats.org/officeDocument/2006/relationships/image" Target="../media/image5.png"/><Relationship Id="rId5" Type="http://schemas.openxmlformats.org/officeDocument/2006/relationships/tags" Target="../tags/tag789.xml"/><Relationship Id="rId10" Type="http://schemas.openxmlformats.org/officeDocument/2006/relationships/slide" Target="slide9.xml"/><Relationship Id="rId4" Type="http://schemas.openxmlformats.org/officeDocument/2006/relationships/tags" Target="../tags/tag788.xml"/><Relationship Id="rId9" Type="http://schemas.openxmlformats.org/officeDocument/2006/relationships/image" Target="../media/image25.png"/></Relationships>
</file>

<file path=ppt/slides/_rels/slide6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94.xml"/><Relationship Id="rId7" Type="http://schemas.openxmlformats.org/officeDocument/2006/relationships/tags" Target="../tags/tag798.xml"/><Relationship Id="rId12" Type="http://schemas.openxmlformats.org/officeDocument/2006/relationships/image" Target="../media/image6.png"/><Relationship Id="rId2" Type="http://schemas.openxmlformats.org/officeDocument/2006/relationships/tags" Target="../tags/tag793.xml"/><Relationship Id="rId1" Type="http://schemas.openxmlformats.org/officeDocument/2006/relationships/tags" Target="../tags/tag792.xml"/><Relationship Id="rId6" Type="http://schemas.openxmlformats.org/officeDocument/2006/relationships/tags" Target="../tags/tag797.xml"/><Relationship Id="rId11" Type="http://schemas.openxmlformats.org/officeDocument/2006/relationships/image" Target="../media/image5.png"/><Relationship Id="rId5" Type="http://schemas.openxmlformats.org/officeDocument/2006/relationships/tags" Target="../tags/tag796.xml"/><Relationship Id="rId10" Type="http://schemas.openxmlformats.org/officeDocument/2006/relationships/slide" Target="slide10.xml"/><Relationship Id="rId4" Type="http://schemas.openxmlformats.org/officeDocument/2006/relationships/tags" Target="../tags/tag795.xml"/><Relationship Id="rId9" Type="http://schemas.openxmlformats.org/officeDocument/2006/relationships/image" Target="../media/image26.png"/></Relationships>
</file>

<file path=ppt/slides/_rels/slide6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01.xml"/><Relationship Id="rId7" Type="http://schemas.openxmlformats.org/officeDocument/2006/relationships/tags" Target="../tags/tag805.xml"/><Relationship Id="rId12" Type="http://schemas.openxmlformats.org/officeDocument/2006/relationships/image" Target="../media/image6.png"/><Relationship Id="rId2" Type="http://schemas.openxmlformats.org/officeDocument/2006/relationships/tags" Target="../tags/tag800.xml"/><Relationship Id="rId1" Type="http://schemas.openxmlformats.org/officeDocument/2006/relationships/tags" Target="../tags/tag799.xml"/><Relationship Id="rId6" Type="http://schemas.openxmlformats.org/officeDocument/2006/relationships/tags" Target="../tags/tag804.xml"/><Relationship Id="rId11" Type="http://schemas.openxmlformats.org/officeDocument/2006/relationships/image" Target="../media/image5.png"/><Relationship Id="rId5" Type="http://schemas.openxmlformats.org/officeDocument/2006/relationships/tags" Target="../tags/tag803.xml"/><Relationship Id="rId10" Type="http://schemas.openxmlformats.org/officeDocument/2006/relationships/slide" Target="slide10.xml"/><Relationship Id="rId4" Type="http://schemas.openxmlformats.org/officeDocument/2006/relationships/tags" Target="../tags/tag802.xml"/><Relationship Id="rId9" Type="http://schemas.openxmlformats.org/officeDocument/2006/relationships/image" Target="../media/image26.png"/></Relationships>
</file>

<file path=ppt/slides/_rels/slide6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08.xml"/><Relationship Id="rId7" Type="http://schemas.openxmlformats.org/officeDocument/2006/relationships/tags" Target="../tags/tag812.xml"/><Relationship Id="rId12" Type="http://schemas.openxmlformats.org/officeDocument/2006/relationships/image" Target="../media/image6.png"/><Relationship Id="rId2" Type="http://schemas.openxmlformats.org/officeDocument/2006/relationships/tags" Target="../tags/tag807.xml"/><Relationship Id="rId1" Type="http://schemas.openxmlformats.org/officeDocument/2006/relationships/tags" Target="../tags/tag806.xml"/><Relationship Id="rId6" Type="http://schemas.openxmlformats.org/officeDocument/2006/relationships/tags" Target="../tags/tag811.xml"/><Relationship Id="rId11" Type="http://schemas.openxmlformats.org/officeDocument/2006/relationships/image" Target="../media/image5.png"/><Relationship Id="rId5" Type="http://schemas.openxmlformats.org/officeDocument/2006/relationships/tags" Target="../tags/tag810.xml"/><Relationship Id="rId10" Type="http://schemas.openxmlformats.org/officeDocument/2006/relationships/slide" Target="slide10.xml"/><Relationship Id="rId4" Type="http://schemas.openxmlformats.org/officeDocument/2006/relationships/tags" Target="../tags/tag809.xml"/><Relationship Id="rId9" Type="http://schemas.openxmlformats.org/officeDocument/2006/relationships/image" Target="../media/image26.png"/></Relationships>
</file>

<file path=ppt/slides/_rels/slide6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15.xml"/><Relationship Id="rId7" Type="http://schemas.openxmlformats.org/officeDocument/2006/relationships/tags" Target="../tags/tag819.xml"/><Relationship Id="rId12" Type="http://schemas.openxmlformats.org/officeDocument/2006/relationships/image" Target="../media/image6.png"/><Relationship Id="rId2" Type="http://schemas.openxmlformats.org/officeDocument/2006/relationships/tags" Target="../tags/tag814.xml"/><Relationship Id="rId1" Type="http://schemas.openxmlformats.org/officeDocument/2006/relationships/tags" Target="../tags/tag813.xml"/><Relationship Id="rId6" Type="http://schemas.openxmlformats.org/officeDocument/2006/relationships/tags" Target="../tags/tag818.xml"/><Relationship Id="rId11" Type="http://schemas.openxmlformats.org/officeDocument/2006/relationships/image" Target="../media/image5.png"/><Relationship Id="rId5" Type="http://schemas.openxmlformats.org/officeDocument/2006/relationships/tags" Target="../tags/tag817.xml"/><Relationship Id="rId10" Type="http://schemas.openxmlformats.org/officeDocument/2006/relationships/slide" Target="slide10.xml"/><Relationship Id="rId4" Type="http://schemas.openxmlformats.org/officeDocument/2006/relationships/tags" Target="../tags/tag816.xml"/><Relationship Id="rId9" Type="http://schemas.openxmlformats.org/officeDocument/2006/relationships/image" Target="../media/image26.png"/></Relationships>
</file>

<file path=ppt/slides/_rels/slide6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22.xml"/><Relationship Id="rId7" Type="http://schemas.openxmlformats.org/officeDocument/2006/relationships/tags" Target="../tags/tag826.xml"/><Relationship Id="rId12" Type="http://schemas.openxmlformats.org/officeDocument/2006/relationships/image" Target="../media/image6.png"/><Relationship Id="rId2" Type="http://schemas.openxmlformats.org/officeDocument/2006/relationships/tags" Target="../tags/tag821.xml"/><Relationship Id="rId1" Type="http://schemas.openxmlformats.org/officeDocument/2006/relationships/tags" Target="../tags/tag820.xml"/><Relationship Id="rId6" Type="http://schemas.openxmlformats.org/officeDocument/2006/relationships/tags" Target="../tags/tag825.xml"/><Relationship Id="rId11" Type="http://schemas.openxmlformats.org/officeDocument/2006/relationships/image" Target="../media/image5.png"/><Relationship Id="rId5" Type="http://schemas.openxmlformats.org/officeDocument/2006/relationships/tags" Target="../tags/tag824.xml"/><Relationship Id="rId10" Type="http://schemas.openxmlformats.org/officeDocument/2006/relationships/slide" Target="slide10.xml"/><Relationship Id="rId4" Type="http://schemas.openxmlformats.org/officeDocument/2006/relationships/tags" Target="../tags/tag823.xml"/><Relationship Id="rId9" Type="http://schemas.openxmlformats.org/officeDocument/2006/relationships/image" Target="../media/image26.png"/></Relationships>
</file>

<file path=ppt/slides/_rels/slide6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29.xml"/><Relationship Id="rId7" Type="http://schemas.openxmlformats.org/officeDocument/2006/relationships/tags" Target="../tags/tag833.xml"/><Relationship Id="rId12" Type="http://schemas.openxmlformats.org/officeDocument/2006/relationships/image" Target="../media/image6.png"/><Relationship Id="rId2" Type="http://schemas.openxmlformats.org/officeDocument/2006/relationships/tags" Target="../tags/tag828.xml"/><Relationship Id="rId1" Type="http://schemas.openxmlformats.org/officeDocument/2006/relationships/tags" Target="../tags/tag827.xml"/><Relationship Id="rId6" Type="http://schemas.openxmlformats.org/officeDocument/2006/relationships/tags" Target="../tags/tag832.xml"/><Relationship Id="rId11" Type="http://schemas.openxmlformats.org/officeDocument/2006/relationships/image" Target="../media/image5.png"/><Relationship Id="rId5" Type="http://schemas.openxmlformats.org/officeDocument/2006/relationships/tags" Target="../tags/tag831.xml"/><Relationship Id="rId10" Type="http://schemas.openxmlformats.org/officeDocument/2006/relationships/slide" Target="slide10.xml"/><Relationship Id="rId4" Type="http://schemas.openxmlformats.org/officeDocument/2006/relationships/tags" Target="../tags/tag830.xml"/><Relationship Id="rId9" Type="http://schemas.openxmlformats.org/officeDocument/2006/relationships/image" Target="../media/image26.png"/></Relationships>
</file>

<file path=ppt/slides/_rels/slide6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36.xml"/><Relationship Id="rId7" Type="http://schemas.openxmlformats.org/officeDocument/2006/relationships/tags" Target="../tags/tag840.xml"/><Relationship Id="rId12" Type="http://schemas.openxmlformats.org/officeDocument/2006/relationships/image" Target="../media/image6.png"/><Relationship Id="rId2" Type="http://schemas.openxmlformats.org/officeDocument/2006/relationships/tags" Target="../tags/tag835.xml"/><Relationship Id="rId1" Type="http://schemas.openxmlformats.org/officeDocument/2006/relationships/tags" Target="../tags/tag834.xml"/><Relationship Id="rId6" Type="http://schemas.openxmlformats.org/officeDocument/2006/relationships/tags" Target="../tags/tag839.xml"/><Relationship Id="rId11" Type="http://schemas.openxmlformats.org/officeDocument/2006/relationships/image" Target="../media/image5.png"/><Relationship Id="rId5" Type="http://schemas.openxmlformats.org/officeDocument/2006/relationships/tags" Target="../tags/tag838.xml"/><Relationship Id="rId10" Type="http://schemas.openxmlformats.org/officeDocument/2006/relationships/slide" Target="slide10.xml"/><Relationship Id="rId4" Type="http://schemas.openxmlformats.org/officeDocument/2006/relationships/tags" Target="../tags/tag837.xml"/><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13" Type="http://schemas.openxmlformats.org/officeDocument/2006/relationships/tags" Target="../tags/tag93.xml"/><Relationship Id="rId18" Type="http://schemas.openxmlformats.org/officeDocument/2006/relationships/tags" Target="../tags/tag98.xml"/><Relationship Id="rId26" Type="http://schemas.openxmlformats.org/officeDocument/2006/relationships/tags" Target="../tags/tag106.xml"/><Relationship Id="rId39" Type="http://schemas.openxmlformats.org/officeDocument/2006/relationships/image" Target="../media/image16.png"/><Relationship Id="rId21" Type="http://schemas.openxmlformats.org/officeDocument/2006/relationships/tags" Target="../tags/tag101.xml"/><Relationship Id="rId34" Type="http://schemas.openxmlformats.org/officeDocument/2006/relationships/tags" Target="../tags/tag114.xml"/><Relationship Id="rId42" Type="http://schemas.openxmlformats.org/officeDocument/2006/relationships/slide" Target="slide33.xml"/><Relationship Id="rId47" Type="http://schemas.openxmlformats.org/officeDocument/2006/relationships/slide" Target="slide38.xml"/><Relationship Id="rId50" Type="http://schemas.openxmlformats.org/officeDocument/2006/relationships/slide" Target="slide41.xml"/><Relationship Id="rId55" Type="http://schemas.openxmlformats.org/officeDocument/2006/relationships/image" Target="../media/image19.png"/><Relationship Id="rId7" Type="http://schemas.openxmlformats.org/officeDocument/2006/relationships/tags" Target="../tags/tag87.xml"/><Relationship Id="rId2" Type="http://schemas.openxmlformats.org/officeDocument/2006/relationships/tags" Target="../tags/tag82.xml"/><Relationship Id="rId16" Type="http://schemas.openxmlformats.org/officeDocument/2006/relationships/tags" Target="../tags/tag96.xml"/><Relationship Id="rId29" Type="http://schemas.openxmlformats.org/officeDocument/2006/relationships/tags" Target="../tags/tag109.xml"/><Relationship Id="rId11" Type="http://schemas.openxmlformats.org/officeDocument/2006/relationships/tags" Target="../tags/tag91.xml"/><Relationship Id="rId24" Type="http://schemas.openxmlformats.org/officeDocument/2006/relationships/tags" Target="../tags/tag104.xml"/><Relationship Id="rId32" Type="http://schemas.openxmlformats.org/officeDocument/2006/relationships/tags" Target="../tags/tag112.xml"/><Relationship Id="rId37" Type="http://schemas.openxmlformats.org/officeDocument/2006/relationships/slideLayout" Target="../slideLayouts/slideLayout1.xml"/><Relationship Id="rId40" Type="http://schemas.openxmlformats.org/officeDocument/2006/relationships/image" Target="../media/image17.png"/><Relationship Id="rId45" Type="http://schemas.openxmlformats.org/officeDocument/2006/relationships/slide" Target="slide36.xml"/><Relationship Id="rId53"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tags" Target="../tags/tag90.xml"/><Relationship Id="rId19" Type="http://schemas.openxmlformats.org/officeDocument/2006/relationships/tags" Target="../tags/tag99.xml"/><Relationship Id="rId31" Type="http://schemas.openxmlformats.org/officeDocument/2006/relationships/tags" Target="../tags/tag111.xml"/><Relationship Id="rId44" Type="http://schemas.openxmlformats.org/officeDocument/2006/relationships/slide" Target="slide35.xml"/><Relationship Id="rId52" Type="http://schemas.openxmlformats.org/officeDocument/2006/relationships/slide" Target="slide8.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 Id="rId22" Type="http://schemas.openxmlformats.org/officeDocument/2006/relationships/tags" Target="../tags/tag102.xml"/><Relationship Id="rId27" Type="http://schemas.openxmlformats.org/officeDocument/2006/relationships/tags" Target="../tags/tag107.xml"/><Relationship Id="rId30" Type="http://schemas.openxmlformats.org/officeDocument/2006/relationships/tags" Target="../tags/tag110.xml"/><Relationship Id="rId35" Type="http://schemas.openxmlformats.org/officeDocument/2006/relationships/tags" Target="../tags/tag115.xml"/><Relationship Id="rId43" Type="http://schemas.openxmlformats.org/officeDocument/2006/relationships/slide" Target="slide34.xml"/><Relationship Id="rId48" Type="http://schemas.openxmlformats.org/officeDocument/2006/relationships/slide" Target="slide39.xml"/><Relationship Id="rId56" Type="http://schemas.openxmlformats.org/officeDocument/2006/relationships/image" Target="../media/image6.png"/><Relationship Id="rId8" Type="http://schemas.openxmlformats.org/officeDocument/2006/relationships/tags" Target="../tags/tag88.xml"/><Relationship Id="rId51" Type="http://schemas.openxmlformats.org/officeDocument/2006/relationships/slide" Target="slide42.xml"/><Relationship Id="rId3" Type="http://schemas.openxmlformats.org/officeDocument/2006/relationships/tags" Target="../tags/tag83.xml"/><Relationship Id="rId12" Type="http://schemas.openxmlformats.org/officeDocument/2006/relationships/tags" Target="../tags/tag92.xml"/><Relationship Id="rId17" Type="http://schemas.openxmlformats.org/officeDocument/2006/relationships/tags" Target="../tags/tag97.xml"/><Relationship Id="rId25" Type="http://schemas.openxmlformats.org/officeDocument/2006/relationships/tags" Target="../tags/tag105.xml"/><Relationship Id="rId33" Type="http://schemas.openxmlformats.org/officeDocument/2006/relationships/tags" Target="../tags/tag113.xml"/><Relationship Id="rId38" Type="http://schemas.openxmlformats.org/officeDocument/2006/relationships/image" Target="../media/image15.png"/><Relationship Id="rId46" Type="http://schemas.openxmlformats.org/officeDocument/2006/relationships/slide" Target="slide37.xml"/><Relationship Id="rId20" Type="http://schemas.openxmlformats.org/officeDocument/2006/relationships/tags" Target="../tags/tag100.xml"/><Relationship Id="rId41" Type="http://schemas.openxmlformats.org/officeDocument/2006/relationships/image" Target="../media/image18.png"/><Relationship Id="rId54" Type="http://schemas.openxmlformats.org/officeDocument/2006/relationships/slide" Target="slide6.xml"/><Relationship Id="rId1" Type="http://schemas.openxmlformats.org/officeDocument/2006/relationships/tags" Target="../tags/tag81.xml"/><Relationship Id="rId6" Type="http://schemas.openxmlformats.org/officeDocument/2006/relationships/tags" Target="../tags/tag86.xml"/><Relationship Id="rId15" Type="http://schemas.openxmlformats.org/officeDocument/2006/relationships/tags" Target="../tags/tag95.xml"/><Relationship Id="rId23" Type="http://schemas.openxmlformats.org/officeDocument/2006/relationships/tags" Target="../tags/tag103.xml"/><Relationship Id="rId28" Type="http://schemas.openxmlformats.org/officeDocument/2006/relationships/tags" Target="../tags/tag108.xml"/><Relationship Id="rId36" Type="http://schemas.openxmlformats.org/officeDocument/2006/relationships/tags" Target="../tags/tag116.xml"/><Relationship Id="rId49" Type="http://schemas.openxmlformats.org/officeDocument/2006/relationships/slide" Target="slide40.xml"/></Relationships>
</file>

<file path=ppt/slides/_rels/slide7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43.xml"/><Relationship Id="rId7" Type="http://schemas.openxmlformats.org/officeDocument/2006/relationships/tags" Target="../tags/tag847.xml"/><Relationship Id="rId12" Type="http://schemas.openxmlformats.org/officeDocument/2006/relationships/image" Target="../media/image6.png"/><Relationship Id="rId2" Type="http://schemas.openxmlformats.org/officeDocument/2006/relationships/tags" Target="../tags/tag842.xml"/><Relationship Id="rId1" Type="http://schemas.openxmlformats.org/officeDocument/2006/relationships/tags" Target="../tags/tag841.xml"/><Relationship Id="rId6" Type="http://schemas.openxmlformats.org/officeDocument/2006/relationships/tags" Target="../tags/tag846.xml"/><Relationship Id="rId11" Type="http://schemas.openxmlformats.org/officeDocument/2006/relationships/image" Target="../media/image5.png"/><Relationship Id="rId5" Type="http://schemas.openxmlformats.org/officeDocument/2006/relationships/tags" Target="../tags/tag845.xml"/><Relationship Id="rId10" Type="http://schemas.openxmlformats.org/officeDocument/2006/relationships/slide" Target="slide10.xml"/><Relationship Id="rId4" Type="http://schemas.openxmlformats.org/officeDocument/2006/relationships/tags" Target="../tags/tag844.xml"/><Relationship Id="rId9" Type="http://schemas.openxmlformats.org/officeDocument/2006/relationships/image" Target="../media/image26.png"/></Relationships>
</file>

<file path=ppt/slides/_rels/slide7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50.xml"/><Relationship Id="rId7" Type="http://schemas.openxmlformats.org/officeDocument/2006/relationships/tags" Target="../tags/tag854.xml"/><Relationship Id="rId12" Type="http://schemas.openxmlformats.org/officeDocument/2006/relationships/image" Target="../media/image6.png"/><Relationship Id="rId2" Type="http://schemas.openxmlformats.org/officeDocument/2006/relationships/tags" Target="../tags/tag849.xml"/><Relationship Id="rId1" Type="http://schemas.openxmlformats.org/officeDocument/2006/relationships/tags" Target="../tags/tag848.xml"/><Relationship Id="rId6" Type="http://schemas.openxmlformats.org/officeDocument/2006/relationships/tags" Target="../tags/tag853.xml"/><Relationship Id="rId11" Type="http://schemas.openxmlformats.org/officeDocument/2006/relationships/image" Target="../media/image5.png"/><Relationship Id="rId5" Type="http://schemas.openxmlformats.org/officeDocument/2006/relationships/tags" Target="../tags/tag852.xml"/><Relationship Id="rId10" Type="http://schemas.openxmlformats.org/officeDocument/2006/relationships/slide" Target="slide10.xml"/><Relationship Id="rId4" Type="http://schemas.openxmlformats.org/officeDocument/2006/relationships/tags" Target="../tags/tag851.xml"/><Relationship Id="rId9" Type="http://schemas.openxmlformats.org/officeDocument/2006/relationships/image" Target="../media/image26.png"/></Relationships>
</file>

<file path=ppt/slides/_rels/slide7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57.xml"/><Relationship Id="rId7" Type="http://schemas.openxmlformats.org/officeDocument/2006/relationships/tags" Target="../tags/tag861.xml"/><Relationship Id="rId12" Type="http://schemas.openxmlformats.org/officeDocument/2006/relationships/image" Target="../media/image6.png"/><Relationship Id="rId2" Type="http://schemas.openxmlformats.org/officeDocument/2006/relationships/tags" Target="../tags/tag856.xml"/><Relationship Id="rId1" Type="http://schemas.openxmlformats.org/officeDocument/2006/relationships/tags" Target="../tags/tag855.xml"/><Relationship Id="rId6" Type="http://schemas.openxmlformats.org/officeDocument/2006/relationships/tags" Target="../tags/tag860.xml"/><Relationship Id="rId11" Type="http://schemas.openxmlformats.org/officeDocument/2006/relationships/image" Target="../media/image5.png"/><Relationship Id="rId5" Type="http://schemas.openxmlformats.org/officeDocument/2006/relationships/tags" Target="../tags/tag859.xml"/><Relationship Id="rId10" Type="http://schemas.openxmlformats.org/officeDocument/2006/relationships/slide" Target="slide10.xml"/><Relationship Id="rId4" Type="http://schemas.openxmlformats.org/officeDocument/2006/relationships/tags" Target="../tags/tag858.xml"/><Relationship Id="rId9" Type="http://schemas.openxmlformats.org/officeDocument/2006/relationships/image" Target="../media/image26.png"/></Relationships>
</file>

<file path=ppt/slides/_rels/slide7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64.xml"/><Relationship Id="rId7" Type="http://schemas.openxmlformats.org/officeDocument/2006/relationships/tags" Target="../tags/tag868.xml"/><Relationship Id="rId12" Type="http://schemas.openxmlformats.org/officeDocument/2006/relationships/image" Target="../media/image6.png"/><Relationship Id="rId2" Type="http://schemas.openxmlformats.org/officeDocument/2006/relationships/tags" Target="../tags/tag863.xml"/><Relationship Id="rId1" Type="http://schemas.openxmlformats.org/officeDocument/2006/relationships/tags" Target="../tags/tag862.xml"/><Relationship Id="rId6" Type="http://schemas.openxmlformats.org/officeDocument/2006/relationships/tags" Target="../tags/tag867.xml"/><Relationship Id="rId11" Type="http://schemas.openxmlformats.org/officeDocument/2006/relationships/image" Target="../media/image5.png"/><Relationship Id="rId5" Type="http://schemas.openxmlformats.org/officeDocument/2006/relationships/tags" Target="../tags/tag866.xml"/><Relationship Id="rId10" Type="http://schemas.openxmlformats.org/officeDocument/2006/relationships/slide" Target="slide11.xml"/><Relationship Id="rId4" Type="http://schemas.openxmlformats.org/officeDocument/2006/relationships/tags" Target="../tags/tag865.xml"/><Relationship Id="rId9" Type="http://schemas.openxmlformats.org/officeDocument/2006/relationships/image" Target="../media/image29.png"/></Relationships>
</file>

<file path=ppt/slides/_rels/slide7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71.xml"/><Relationship Id="rId7" Type="http://schemas.openxmlformats.org/officeDocument/2006/relationships/tags" Target="../tags/tag875.xml"/><Relationship Id="rId12" Type="http://schemas.openxmlformats.org/officeDocument/2006/relationships/image" Target="../media/image6.png"/><Relationship Id="rId2" Type="http://schemas.openxmlformats.org/officeDocument/2006/relationships/tags" Target="../tags/tag870.xml"/><Relationship Id="rId1" Type="http://schemas.openxmlformats.org/officeDocument/2006/relationships/tags" Target="../tags/tag869.xml"/><Relationship Id="rId6" Type="http://schemas.openxmlformats.org/officeDocument/2006/relationships/tags" Target="../tags/tag874.xml"/><Relationship Id="rId11" Type="http://schemas.openxmlformats.org/officeDocument/2006/relationships/image" Target="../media/image5.png"/><Relationship Id="rId5" Type="http://schemas.openxmlformats.org/officeDocument/2006/relationships/tags" Target="../tags/tag873.xml"/><Relationship Id="rId10" Type="http://schemas.openxmlformats.org/officeDocument/2006/relationships/slide" Target="slide11.xml"/><Relationship Id="rId4" Type="http://schemas.openxmlformats.org/officeDocument/2006/relationships/tags" Target="../tags/tag872.xml"/><Relationship Id="rId9" Type="http://schemas.openxmlformats.org/officeDocument/2006/relationships/image" Target="../media/image29.png"/></Relationships>
</file>

<file path=ppt/slides/_rels/slide7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78.xml"/><Relationship Id="rId7" Type="http://schemas.openxmlformats.org/officeDocument/2006/relationships/tags" Target="../tags/tag882.xml"/><Relationship Id="rId12" Type="http://schemas.openxmlformats.org/officeDocument/2006/relationships/image" Target="../media/image6.png"/><Relationship Id="rId2" Type="http://schemas.openxmlformats.org/officeDocument/2006/relationships/tags" Target="../tags/tag877.xml"/><Relationship Id="rId1" Type="http://schemas.openxmlformats.org/officeDocument/2006/relationships/tags" Target="../tags/tag876.xml"/><Relationship Id="rId6" Type="http://schemas.openxmlformats.org/officeDocument/2006/relationships/tags" Target="../tags/tag881.xml"/><Relationship Id="rId11" Type="http://schemas.openxmlformats.org/officeDocument/2006/relationships/image" Target="../media/image5.png"/><Relationship Id="rId5" Type="http://schemas.openxmlformats.org/officeDocument/2006/relationships/tags" Target="../tags/tag880.xml"/><Relationship Id="rId10" Type="http://schemas.openxmlformats.org/officeDocument/2006/relationships/slide" Target="slide11.xml"/><Relationship Id="rId4" Type="http://schemas.openxmlformats.org/officeDocument/2006/relationships/tags" Target="../tags/tag879.xml"/><Relationship Id="rId9" Type="http://schemas.openxmlformats.org/officeDocument/2006/relationships/image" Target="../media/image29.png"/></Relationships>
</file>

<file path=ppt/slides/_rels/slide7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85.xml"/><Relationship Id="rId7" Type="http://schemas.openxmlformats.org/officeDocument/2006/relationships/tags" Target="../tags/tag889.xml"/><Relationship Id="rId12" Type="http://schemas.openxmlformats.org/officeDocument/2006/relationships/image" Target="../media/image6.png"/><Relationship Id="rId2" Type="http://schemas.openxmlformats.org/officeDocument/2006/relationships/tags" Target="../tags/tag884.xml"/><Relationship Id="rId1" Type="http://schemas.openxmlformats.org/officeDocument/2006/relationships/tags" Target="../tags/tag883.xml"/><Relationship Id="rId6" Type="http://schemas.openxmlformats.org/officeDocument/2006/relationships/tags" Target="../tags/tag888.xml"/><Relationship Id="rId11" Type="http://schemas.openxmlformats.org/officeDocument/2006/relationships/image" Target="../media/image5.png"/><Relationship Id="rId5" Type="http://schemas.openxmlformats.org/officeDocument/2006/relationships/tags" Target="../tags/tag887.xml"/><Relationship Id="rId10" Type="http://schemas.openxmlformats.org/officeDocument/2006/relationships/slide" Target="slide11.xml"/><Relationship Id="rId4" Type="http://schemas.openxmlformats.org/officeDocument/2006/relationships/tags" Target="../tags/tag886.xml"/><Relationship Id="rId9" Type="http://schemas.openxmlformats.org/officeDocument/2006/relationships/image" Target="../media/image29.png"/></Relationships>
</file>

<file path=ppt/slides/_rels/slide7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92.xml"/><Relationship Id="rId7" Type="http://schemas.openxmlformats.org/officeDocument/2006/relationships/tags" Target="../tags/tag896.xml"/><Relationship Id="rId12" Type="http://schemas.openxmlformats.org/officeDocument/2006/relationships/image" Target="../media/image6.png"/><Relationship Id="rId2" Type="http://schemas.openxmlformats.org/officeDocument/2006/relationships/tags" Target="../tags/tag891.xml"/><Relationship Id="rId1" Type="http://schemas.openxmlformats.org/officeDocument/2006/relationships/tags" Target="../tags/tag890.xml"/><Relationship Id="rId6" Type="http://schemas.openxmlformats.org/officeDocument/2006/relationships/tags" Target="../tags/tag895.xml"/><Relationship Id="rId11" Type="http://schemas.openxmlformats.org/officeDocument/2006/relationships/image" Target="../media/image5.png"/><Relationship Id="rId5" Type="http://schemas.openxmlformats.org/officeDocument/2006/relationships/tags" Target="../tags/tag894.xml"/><Relationship Id="rId10" Type="http://schemas.openxmlformats.org/officeDocument/2006/relationships/slide" Target="slide11.xml"/><Relationship Id="rId4" Type="http://schemas.openxmlformats.org/officeDocument/2006/relationships/tags" Target="../tags/tag893.xml"/><Relationship Id="rId9" Type="http://schemas.openxmlformats.org/officeDocument/2006/relationships/image" Target="../media/image29.png"/></Relationships>
</file>

<file path=ppt/slides/_rels/slide7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99.xml"/><Relationship Id="rId7" Type="http://schemas.openxmlformats.org/officeDocument/2006/relationships/tags" Target="../tags/tag903.xml"/><Relationship Id="rId12" Type="http://schemas.openxmlformats.org/officeDocument/2006/relationships/image" Target="../media/image6.png"/><Relationship Id="rId2" Type="http://schemas.openxmlformats.org/officeDocument/2006/relationships/tags" Target="../tags/tag898.xml"/><Relationship Id="rId1" Type="http://schemas.openxmlformats.org/officeDocument/2006/relationships/tags" Target="../tags/tag897.xml"/><Relationship Id="rId6" Type="http://schemas.openxmlformats.org/officeDocument/2006/relationships/tags" Target="../tags/tag902.xml"/><Relationship Id="rId11" Type="http://schemas.openxmlformats.org/officeDocument/2006/relationships/image" Target="../media/image5.png"/><Relationship Id="rId5" Type="http://schemas.openxmlformats.org/officeDocument/2006/relationships/tags" Target="../tags/tag901.xml"/><Relationship Id="rId10" Type="http://schemas.openxmlformats.org/officeDocument/2006/relationships/slide" Target="slide11.xml"/><Relationship Id="rId4" Type="http://schemas.openxmlformats.org/officeDocument/2006/relationships/tags" Target="../tags/tag900.xml"/><Relationship Id="rId9" Type="http://schemas.openxmlformats.org/officeDocument/2006/relationships/image" Target="../media/image29.png"/></Relationships>
</file>

<file path=ppt/slides/_rels/slide7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06.xml"/><Relationship Id="rId7" Type="http://schemas.openxmlformats.org/officeDocument/2006/relationships/tags" Target="../tags/tag910.xml"/><Relationship Id="rId12" Type="http://schemas.openxmlformats.org/officeDocument/2006/relationships/image" Target="../media/image6.png"/><Relationship Id="rId2" Type="http://schemas.openxmlformats.org/officeDocument/2006/relationships/tags" Target="../tags/tag905.xml"/><Relationship Id="rId1" Type="http://schemas.openxmlformats.org/officeDocument/2006/relationships/tags" Target="../tags/tag904.xml"/><Relationship Id="rId6" Type="http://schemas.openxmlformats.org/officeDocument/2006/relationships/tags" Target="../tags/tag909.xml"/><Relationship Id="rId11" Type="http://schemas.openxmlformats.org/officeDocument/2006/relationships/image" Target="../media/image5.png"/><Relationship Id="rId5" Type="http://schemas.openxmlformats.org/officeDocument/2006/relationships/tags" Target="../tags/tag908.xml"/><Relationship Id="rId10" Type="http://schemas.openxmlformats.org/officeDocument/2006/relationships/slide" Target="slide11.xml"/><Relationship Id="rId4" Type="http://schemas.openxmlformats.org/officeDocument/2006/relationships/tags" Target="../tags/tag907.xml"/><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26" Type="http://schemas.openxmlformats.org/officeDocument/2006/relationships/tags" Target="../tags/tag142.xml"/><Relationship Id="rId21" Type="http://schemas.openxmlformats.org/officeDocument/2006/relationships/tags" Target="../tags/tag137.xml"/><Relationship Id="rId42" Type="http://schemas.openxmlformats.org/officeDocument/2006/relationships/tags" Target="../tags/tag158.xml"/><Relationship Id="rId47" Type="http://schemas.openxmlformats.org/officeDocument/2006/relationships/tags" Target="../tags/tag163.xml"/><Relationship Id="rId63" Type="http://schemas.openxmlformats.org/officeDocument/2006/relationships/slide" Target="slide44.xml"/><Relationship Id="rId68" Type="http://schemas.openxmlformats.org/officeDocument/2006/relationships/slide" Target="slide43.xml"/><Relationship Id="rId7" Type="http://schemas.openxmlformats.org/officeDocument/2006/relationships/tags" Target="../tags/tag123.xml"/><Relationship Id="rId2" Type="http://schemas.openxmlformats.org/officeDocument/2006/relationships/tags" Target="../tags/tag118.xml"/><Relationship Id="rId16" Type="http://schemas.openxmlformats.org/officeDocument/2006/relationships/tags" Target="../tags/tag132.xml"/><Relationship Id="rId29" Type="http://schemas.openxmlformats.org/officeDocument/2006/relationships/tags" Target="../tags/tag145.xml"/><Relationship Id="rId11" Type="http://schemas.openxmlformats.org/officeDocument/2006/relationships/tags" Target="../tags/tag127.xml"/><Relationship Id="rId24" Type="http://schemas.openxmlformats.org/officeDocument/2006/relationships/tags" Target="../tags/tag140.xml"/><Relationship Id="rId32" Type="http://schemas.openxmlformats.org/officeDocument/2006/relationships/tags" Target="../tags/tag148.xml"/><Relationship Id="rId37" Type="http://schemas.openxmlformats.org/officeDocument/2006/relationships/tags" Target="../tags/tag153.xml"/><Relationship Id="rId40" Type="http://schemas.openxmlformats.org/officeDocument/2006/relationships/tags" Target="../tags/tag156.xml"/><Relationship Id="rId45" Type="http://schemas.openxmlformats.org/officeDocument/2006/relationships/tags" Target="../tags/tag161.xml"/><Relationship Id="rId53" Type="http://schemas.openxmlformats.org/officeDocument/2006/relationships/slide" Target="slide9.xml"/><Relationship Id="rId58" Type="http://schemas.openxmlformats.org/officeDocument/2006/relationships/image" Target="../media/image19.png"/><Relationship Id="rId66" Type="http://schemas.openxmlformats.org/officeDocument/2006/relationships/slide" Target="slide47.xml"/><Relationship Id="rId5" Type="http://schemas.openxmlformats.org/officeDocument/2006/relationships/tags" Target="../tags/tag121.xml"/><Relationship Id="rId61" Type="http://schemas.openxmlformats.org/officeDocument/2006/relationships/slide" Target="slide48.xml"/><Relationship Id="rId19" Type="http://schemas.openxmlformats.org/officeDocument/2006/relationships/tags" Target="../tags/tag135.xml"/><Relationship Id="rId14" Type="http://schemas.openxmlformats.org/officeDocument/2006/relationships/tags" Target="../tags/tag130.xml"/><Relationship Id="rId22" Type="http://schemas.openxmlformats.org/officeDocument/2006/relationships/tags" Target="../tags/tag138.xml"/><Relationship Id="rId27" Type="http://schemas.openxmlformats.org/officeDocument/2006/relationships/tags" Target="../tags/tag143.xml"/><Relationship Id="rId30" Type="http://schemas.openxmlformats.org/officeDocument/2006/relationships/tags" Target="../tags/tag146.xml"/><Relationship Id="rId35" Type="http://schemas.openxmlformats.org/officeDocument/2006/relationships/tags" Target="../tags/tag151.xml"/><Relationship Id="rId43" Type="http://schemas.openxmlformats.org/officeDocument/2006/relationships/tags" Target="../tags/tag159.xml"/><Relationship Id="rId48" Type="http://schemas.openxmlformats.org/officeDocument/2006/relationships/tags" Target="../tags/tag164.xml"/><Relationship Id="rId56" Type="http://schemas.openxmlformats.org/officeDocument/2006/relationships/image" Target="../media/image22.png"/><Relationship Id="rId64" Type="http://schemas.openxmlformats.org/officeDocument/2006/relationships/slide" Target="slide51.xml"/><Relationship Id="rId69" Type="http://schemas.openxmlformats.org/officeDocument/2006/relationships/slide" Target="slide53.xml"/><Relationship Id="rId8" Type="http://schemas.openxmlformats.org/officeDocument/2006/relationships/tags" Target="../tags/tag124.xml"/><Relationship Id="rId51" Type="http://schemas.openxmlformats.org/officeDocument/2006/relationships/image" Target="../media/image20.png"/><Relationship Id="rId3" Type="http://schemas.openxmlformats.org/officeDocument/2006/relationships/tags" Target="../tags/tag119.xml"/><Relationship Id="rId12" Type="http://schemas.openxmlformats.org/officeDocument/2006/relationships/tags" Target="../tags/tag128.xml"/><Relationship Id="rId17" Type="http://schemas.openxmlformats.org/officeDocument/2006/relationships/tags" Target="../tags/tag133.xml"/><Relationship Id="rId25" Type="http://schemas.openxmlformats.org/officeDocument/2006/relationships/tags" Target="../tags/tag141.xml"/><Relationship Id="rId33" Type="http://schemas.openxmlformats.org/officeDocument/2006/relationships/tags" Target="../tags/tag149.xml"/><Relationship Id="rId38" Type="http://schemas.openxmlformats.org/officeDocument/2006/relationships/tags" Target="../tags/tag154.xml"/><Relationship Id="rId46" Type="http://schemas.openxmlformats.org/officeDocument/2006/relationships/tags" Target="../tags/tag162.xml"/><Relationship Id="rId59" Type="http://schemas.openxmlformats.org/officeDocument/2006/relationships/image" Target="../media/image23.png"/><Relationship Id="rId67" Type="http://schemas.openxmlformats.org/officeDocument/2006/relationships/slide" Target="slide45.xml"/><Relationship Id="rId20" Type="http://schemas.openxmlformats.org/officeDocument/2006/relationships/tags" Target="../tags/tag136.xml"/><Relationship Id="rId41" Type="http://schemas.openxmlformats.org/officeDocument/2006/relationships/tags" Target="../tags/tag157.xml"/><Relationship Id="rId54" Type="http://schemas.openxmlformats.org/officeDocument/2006/relationships/image" Target="../media/image5.png"/><Relationship Id="rId62" Type="http://schemas.openxmlformats.org/officeDocument/2006/relationships/slide" Target="slide46.xml"/><Relationship Id="rId70" Type="http://schemas.openxmlformats.org/officeDocument/2006/relationships/image" Target="../media/image6.png"/><Relationship Id="rId1" Type="http://schemas.openxmlformats.org/officeDocument/2006/relationships/tags" Target="../tags/tag117.xml"/><Relationship Id="rId6" Type="http://schemas.openxmlformats.org/officeDocument/2006/relationships/tags" Target="../tags/tag122.xml"/><Relationship Id="rId15" Type="http://schemas.openxmlformats.org/officeDocument/2006/relationships/tags" Target="../tags/tag131.xml"/><Relationship Id="rId23" Type="http://schemas.openxmlformats.org/officeDocument/2006/relationships/tags" Target="../tags/tag139.xml"/><Relationship Id="rId28" Type="http://schemas.openxmlformats.org/officeDocument/2006/relationships/tags" Target="../tags/tag144.xml"/><Relationship Id="rId36" Type="http://schemas.openxmlformats.org/officeDocument/2006/relationships/tags" Target="../tags/tag152.xml"/><Relationship Id="rId49" Type="http://schemas.openxmlformats.org/officeDocument/2006/relationships/tags" Target="../tags/tag165.xml"/><Relationship Id="rId57" Type="http://schemas.openxmlformats.org/officeDocument/2006/relationships/slide" Target="slide52.xml"/><Relationship Id="rId10" Type="http://schemas.openxmlformats.org/officeDocument/2006/relationships/tags" Target="../tags/tag126.xml"/><Relationship Id="rId31" Type="http://schemas.openxmlformats.org/officeDocument/2006/relationships/tags" Target="../tags/tag147.xml"/><Relationship Id="rId44" Type="http://schemas.openxmlformats.org/officeDocument/2006/relationships/tags" Target="../tags/tag160.xml"/><Relationship Id="rId52" Type="http://schemas.openxmlformats.org/officeDocument/2006/relationships/image" Target="../media/image21.png"/><Relationship Id="rId60" Type="http://schemas.openxmlformats.org/officeDocument/2006/relationships/slide" Target="slide50.xml"/><Relationship Id="rId65" Type="http://schemas.openxmlformats.org/officeDocument/2006/relationships/slide" Target="slide49.xml"/><Relationship Id="rId4" Type="http://schemas.openxmlformats.org/officeDocument/2006/relationships/tags" Target="../tags/tag120.xml"/><Relationship Id="rId9" Type="http://schemas.openxmlformats.org/officeDocument/2006/relationships/tags" Target="../tags/tag125.xml"/><Relationship Id="rId13" Type="http://schemas.openxmlformats.org/officeDocument/2006/relationships/tags" Target="../tags/tag129.xml"/><Relationship Id="rId18" Type="http://schemas.openxmlformats.org/officeDocument/2006/relationships/tags" Target="../tags/tag134.xml"/><Relationship Id="rId39" Type="http://schemas.openxmlformats.org/officeDocument/2006/relationships/tags" Target="../tags/tag155.xml"/><Relationship Id="rId34" Type="http://schemas.openxmlformats.org/officeDocument/2006/relationships/tags" Target="../tags/tag150.xml"/><Relationship Id="rId50" Type="http://schemas.openxmlformats.org/officeDocument/2006/relationships/slideLayout" Target="../slideLayouts/slideLayout1.xml"/><Relationship Id="rId55" Type="http://schemas.openxmlformats.org/officeDocument/2006/relationships/slide" Target="slide7.xml"/></Relationships>
</file>

<file path=ppt/slides/_rels/slide8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13.xml"/><Relationship Id="rId7" Type="http://schemas.openxmlformats.org/officeDocument/2006/relationships/tags" Target="../tags/tag917.xml"/><Relationship Id="rId12" Type="http://schemas.openxmlformats.org/officeDocument/2006/relationships/image" Target="../media/image6.png"/><Relationship Id="rId2" Type="http://schemas.openxmlformats.org/officeDocument/2006/relationships/tags" Target="../tags/tag912.xml"/><Relationship Id="rId1" Type="http://schemas.openxmlformats.org/officeDocument/2006/relationships/tags" Target="../tags/tag911.xml"/><Relationship Id="rId6" Type="http://schemas.openxmlformats.org/officeDocument/2006/relationships/tags" Target="../tags/tag916.xml"/><Relationship Id="rId11" Type="http://schemas.openxmlformats.org/officeDocument/2006/relationships/image" Target="../media/image5.png"/><Relationship Id="rId5" Type="http://schemas.openxmlformats.org/officeDocument/2006/relationships/tags" Target="../tags/tag915.xml"/><Relationship Id="rId10" Type="http://schemas.openxmlformats.org/officeDocument/2006/relationships/slide" Target="slide12.xml"/><Relationship Id="rId4" Type="http://schemas.openxmlformats.org/officeDocument/2006/relationships/tags" Target="../tags/tag914.xml"/><Relationship Id="rId9" Type="http://schemas.openxmlformats.org/officeDocument/2006/relationships/image" Target="../media/image34.png"/></Relationships>
</file>

<file path=ppt/slides/_rels/slide8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20.xml"/><Relationship Id="rId7" Type="http://schemas.openxmlformats.org/officeDocument/2006/relationships/tags" Target="../tags/tag924.xml"/><Relationship Id="rId12" Type="http://schemas.openxmlformats.org/officeDocument/2006/relationships/image" Target="../media/image6.png"/><Relationship Id="rId2" Type="http://schemas.openxmlformats.org/officeDocument/2006/relationships/tags" Target="../tags/tag919.xml"/><Relationship Id="rId1" Type="http://schemas.openxmlformats.org/officeDocument/2006/relationships/tags" Target="../tags/tag918.xml"/><Relationship Id="rId6" Type="http://schemas.openxmlformats.org/officeDocument/2006/relationships/tags" Target="../tags/tag923.xml"/><Relationship Id="rId11" Type="http://schemas.openxmlformats.org/officeDocument/2006/relationships/image" Target="../media/image5.png"/><Relationship Id="rId5" Type="http://schemas.openxmlformats.org/officeDocument/2006/relationships/tags" Target="../tags/tag922.xml"/><Relationship Id="rId10" Type="http://schemas.openxmlformats.org/officeDocument/2006/relationships/slide" Target="slide12.xml"/><Relationship Id="rId4" Type="http://schemas.openxmlformats.org/officeDocument/2006/relationships/tags" Target="../tags/tag921.xml"/><Relationship Id="rId9" Type="http://schemas.openxmlformats.org/officeDocument/2006/relationships/image" Target="../media/image34.png"/></Relationships>
</file>

<file path=ppt/slides/_rels/slide8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27.xml"/><Relationship Id="rId7" Type="http://schemas.openxmlformats.org/officeDocument/2006/relationships/tags" Target="../tags/tag931.xml"/><Relationship Id="rId12" Type="http://schemas.openxmlformats.org/officeDocument/2006/relationships/image" Target="../media/image6.png"/><Relationship Id="rId2" Type="http://schemas.openxmlformats.org/officeDocument/2006/relationships/tags" Target="../tags/tag926.xml"/><Relationship Id="rId1" Type="http://schemas.openxmlformats.org/officeDocument/2006/relationships/tags" Target="../tags/tag925.xml"/><Relationship Id="rId6" Type="http://schemas.openxmlformats.org/officeDocument/2006/relationships/tags" Target="../tags/tag930.xml"/><Relationship Id="rId11" Type="http://schemas.openxmlformats.org/officeDocument/2006/relationships/image" Target="../media/image5.png"/><Relationship Id="rId5" Type="http://schemas.openxmlformats.org/officeDocument/2006/relationships/tags" Target="../tags/tag929.xml"/><Relationship Id="rId10" Type="http://schemas.openxmlformats.org/officeDocument/2006/relationships/slide" Target="slide12.xml"/><Relationship Id="rId4" Type="http://schemas.openxmlformats.org/officeDocument/2006/relationships/tags" Target="../tags/tag928.xml"/><Relationship Id="rId9" Type="http://schemas.openxmlformats.org/officeDocument/2006/relationships/image" Target="../media/image34.png"/></Relationships>
</file>

<file path=ppt/slides/_rels/slide8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34.xml"/><Relationship Id="rId7" Type="http://schemas.openxmlformats.org/officeDocument/2006/relationships/tags" Target="../tags/tag938.xml"/><Relationship Id="rId12" Type="http://schemas.openxmlformats.org/officeDocument/2006/relationships/image" Target="../media/image6.png"/><Relationship Id="rId2" Type="http://schemas.openxmlformats.org/officeDocument/2006/relationships/tags" Target="../tags/tag933.xml"/><Relationship Id="rId1" Type="http://schemas.openxmlformats.org/officeDocument/2006/relationships/tags" Target="../tags/tag932.xml"/><Relationship Id="rId6" Type="http://schemas.openxmlformats.org/officeDocument/2006/relationships/tags" Target="../tags/tag937.xml"/><Relationship Id="rId11" Type="http://schemas.openxmlformats.org/officeDocument/2006/relationships/image" Target="../media/image5.png"/><Relationship Id="rId5" Type="http://schemas.openxmlformats.org/officeDocument/2006/relationships/tags" Target="../tags/tag936.xml"/><Relationship Id="rId10" Type="http://schemas.openxmlformats.org/officeDocument/2006/relationships/slide" Target="slide12.xml"/><Relationship Id="rId4" Type="http://schemas.openxmlformats.org/officeDocument/2006/relationships/tags" Target="../tags/tag935.xml"/><Relationship Id="rId9" Type="http://schemas.openxmlformats.org/officeDocument/2006/relationships/image" Target="../media/image34.png"/></Relationships>
</file>

<file path=ppt/slides/_rels/slide8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41.xml"/><Relationship Id="rId7" Type="http://schemas.openxmlformats.org/officeDocument/2006/relationships/tags" Target="../tags/tag945.xml"/><Relationship Id="rId12" Type="http://schemas.openxmlformats.org/officeDocument/2006/relationships/image" Target="../media/image6.png"/><Relationship Id="rId2" Type="http://schemas.openxmlformats.org/officeDocument/2006/relationships/tags" Target="../tags/tag940.xml"/><Relationship Id="rId1" Type="http://schemas.openxmlformats.org/officeDocument/2006/relationships/tags" Target="../tags/tag939.xml"/><Relationship Id="rId6" Type="http://schemas.openxmlformats.org/officeDocument/2006/relationships/tags" Target="../tags/tag944.xml"/><Relationship Id="rId11" Type="http://schemas.openxmlformats.org/officeDocument/2006/relationships/image" Target="../media/image5.png"/><Relationship Id="rId5" Type="http://schemas.openxmlformats.org/officeDocument/2006/relationships/tags" Target="../tags/tag943.xml"/><Relationship Id="rId10" Type="http://schemas.openxmlformats.org/officeDocument/2006/relationships/slide" Target="slide12.xml"/><Relationship Id="rId4" Type="http://schemas.openxmlformats.org/officeDocument/2006/relationships/tags" Target="../tags/tag942.xml"/><Relationship Id="rId9" Type="http://schemas.openxmlformats.org/officeDocument/2006/relationships/image" Target="../media/image34.png"/></Relationships>
</file>

<file path=ppt/slides/_rels/slide8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48.xml"/><Relationship Id="rId7" Type="http://schemas.openxmlformats.org/officeDocument/2006/relationships/tags" Target="../tags/tag952.xml"/><Relationship Id="rId12" Type="http://schemas.openxmlformats.org/officeDocument/2006/relationships/image" Target="../media/image6.png"/><Relationship Id="rId2" Type="http://schemas.openxmlformats.org/officeDocument/2006/relationships/tags" Target="../tags/tag947.xml"/><Relationship Id="rId1" Type="http://schemas.openxmlformats.org/officeDocument/2006/relationships/tags" Target="../tags/tag946.xml"/><Relationship Id="rId6" Type="http://schemas.openxmlformats.org/officeDocument/2006/relationships/tags" Target="../tags/tag951.xml"/><Relationship Id="rId11" Type="http://schemas.openxmlformats.org/officeDocument/2006/relationships/image" Target="../media/image5.png"/><Relationship Id="rId5" Type="http://schemas.openxmlformats.org/officeDocument/2006/relationships/tags" Target="../tags/tag950.xml"/><Relationship Id="rId10" Type="http://schemas.openxmlformats.org/officeDocument/2006/relationships/slide" Target="slide12.xml"/><Relationship Id="rId4" Type="http://schemas.openxmlformats.org/officeDocument/2006/relationships/tags" Target="../tags/tag949.xml"/><Relationship Id="rId9" Type="http://schemas.openxmlformats.org/officeDocument/2006/relationships/image" Target="../media/image34.png"/></Relationships>
</file>

<file path=ppt/slides/_rels/slide8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55.xml"/><Relationship Id="rId7" Type="http://schemas.openxmlformats.org/officeDocument/2006/relationships/tags" Target="../tags/tag959.xml"/><Relationship Id="rId12" Type="http://schemas.openxmlformats.org/officeDocument/2006/relationships/image" Target="../media/image6.png"/><Relationship Id="rId2" Type="http://schemas.openxmlformats.org/officeDocument/2006/relationships/tags" Target="../tags/tag954.xml"/><Relationship Id="rId1" Type="http://schemas.openxmlformats.org/officeDocument/2006/relationships/tags" Target="../tags/tag953.xml"/><Relationship Id="rId6" Type="http://schemas.openxmlformats.org/officeDocument/2006/relationships/tags" Target="../tags/tag958.xml"/><Relationship Id="rId11" Type="http://schemas.openxmlformats.org/officeDocument/2006/relationships/image" Target="../media/image5.png"/><Relationship Id="rId5" Type="http://schemas.openxmlformats.org/officeDocument/2006/relationships/tags" Target="../tags/tag957.xml"/><Relationship Id="rId10" Type="http://schemas.openxmlformats.org/officeDocument/2006/relationships/slide" Target="slide13.xml"/><Relationship Id="rId4" Type="http://schemas.openxmlformats.org/officeDocument/2006/relationships/tags" Target="../tags/tag956.xml"/><Relationship Id="rId9" Type="http://schemas.openxmlformats.org/officeDocument/2006/relationships/image" Target="../media/image37.png"/></Relationships>
</file>

<file path=ppt/slides/_rels/slide8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62.xml"/><Relationship Id="rId7" Type="http://schemas.openxmlformats.org/officeDocument/2006/relationships/tags" Target="../tags/tag966.xml"/><Relationship Id="rId12" Type="http://schemas.openxmlformats.org/officeDocument/2006/relationships/image" Target="../media/image6.png"/><Relationship Id="rId2" Type="http://schemas.openxmlformats.org/officeDocument/2006/relationships/tags" Target="../tags/tag961.xml"/><Relationship Id="rId1" Type="http://schemas.openxmlformats.org/officeDocument/2006/relationships/tags" Target="../tags/tag960.xml"/><Relationship Id="rId6" Type="http://schemas.openxmlformats.org/officeDocument/2006/relationships/tags" Target="../tags/tag965.xml"/><Relationship Id="rId11" Type="http://schemas.openxmlformats.org/officeDocument/2006/relationships/image" Target="../media/image5.png"/><Relationship Id="rId5" Type="http://schemas.openxmlformats.org/officeDocument/2006/relationships/tags" Target="../tags/tag964.xml"/><Relationship Id="rId10" Type="http://schemas.openxmlformats.org/officeDocument/2006/relationships/slide" Target="slide13.xml"/><Relationship Id="rId4" Type="http://schemas.openxmlformats.org/officeDocument/2006/relationships/tags" Target="../tags/tag963.xml"/><Relationship Id="rId9" Type="http://schemas.openxmlformats.org/officeDocument/2006/relationships/image" Target="../media/image37.png"/></Relationships>
</file>

<file path=ppt/slides/_rels/slide8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69.xml"/><Relationship Id="rId7" Type="http://schemas.openxmlformats.org/officeDocument/2006/relationships/tags" Target="../tags/tag973.xml"/><Relationship Id="rId12" Type="http://schemas.openxmlformats.org/officeDocument/2006/relationships/image" Target="../media/image6.png"/><Relationship Id="rId2" Type="http://schemas.openxmlformats.org/officeDocument/2006/relationships/tags" Target="../tags/tag968.xml"/><Relationship Id="rId1" Type="http://schemas.openxmlformats.org/officeDocument/2006/relationships/tags" Target="../tags/tag967.xml"/><Relationship Id="rId6" Type="http://schemas.openxmlformats.org/officeDocument/2006/relationships/tags" Target="../tags/tag972.xml"/><Relationship Id="rId11" Type="http://schemas.openxmlformats.org/officeDocument/2006/relationships/image" Target="../media/image5.png"/><Relationship Id="rId5" Type="http://schemas.openxmlformats.org/officeDocument/2006/relationships/tags" Target="../tags/tag971.xml"/><Relationship Id="rId10" Type="http://schemas.openxmlformats.org/officeDocument/2006/relationships/slide" Target="slide13.xml"/><Relationship Id="rId4" Type="http://schemas.openxmlformats.org/officeDocument/2006/relationships/tags" Target="../tags/tag970.xml"/><Relationship Id="rId9" Type="http://schemas.openxmlformats.org/officeDocument/2006/relationships/image" Target="../media/image37.png"/></Relationships>
</file>

<file path=ppt/slides/_rels/slide8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76.xml"/><Relationship Id="rId7" Type="http://schemas.openxmlformats.org/officeDocument/2006/relationships/tags" Target="../tags/tag980.xml"/><Relationship Id="rId12" Type="http://schemas.openxmlformats.org/officeDocument/2006/relationships/image" Target="../media/image6.png"/><Relationship Id="rId2" Type="http://schemas.openxmlformats.org/officeDocument/2006/relationships/tags" Target="../tags/tag975.xml"/><Relationship Id="rId1" Type="http://schemas.openxmlformats.org/officeDocument/2006/relationships/tags" Target="../tags/tag974.xml"/><Relationship Id="rId6" Type="http://schemas.openxmlformats.org/officeDocument/2006/relationships/tags" Target="../tags/tag979.xml"/><Relationship Id="rId11" Type="http://schemas.openxmlformats.org/officeDocument/2006/relationships/image" Target="../media/image5.png"/><Relationship Id="rId5" Type="http://schemas.openxmlformats.org/officeDocument/2006/relationships/tags" Target="../tags/tag978.xml"/><Relationship Id="rId10" Type="http://schemas.openxmlformats.org/officeDocument/2006/relationships/slide" Target="slide13.xml"/><Relationship Id="rId4" Type="http://schemas.openxmlformats.org/officeDocument/2006/relationships/tags" Target="../tags/tag977.xml"/><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13" Type="http://schemas.openxmlformats.org/officeDocument/2006/relationships/tags" Target="../tags/tag178.xml"/><Relationship Id="rId18" Type="http://schemas.openxmlformats.org/officeDocument/2006/relationships/tags" Target="../tags/tag183.xml"/><Relationship Id="rId26" Type="http://schemas.openxmlformats.org/officeDocument/2006/relationships/tags" Target="../tags/tag191.xml"/><Relationship Id="rId39" Type="http://schemas.openxmlformats.org/officeDocument/2006/relationships/slide" Target="slide10.xml"/><Relationship Id="rId21" Type="http://schemas.openxmlformats.org/officeDocument/2006/relationships/tags" Target="../tags/tag186.xml"/><Relationship Id="rId34" Type="http://schemas.openxmlformats.org/officeDocument/2006/relationships/slide" Target="slide56.xml"/><Relationship Id="rId42" Type="http://schemas.openxmlformats.org/officeDocument/2006/relationships/slide" Target="slide61.xml"/><Relationship Id="rId7" Type="http://schemas.openxmlformats.org/officeDocument/2006/relationships/tags" Target="../tags/tag172.xml"/><Relationship Id="rId2" Type="http://schemas.openxmlformats.org/officeDocument/2006/relationships/tags" Target="../tags/tag167.xml"/><Relationship Id="rId16" Type="http://schemas.openxmlformats.org/officeDocument/2006/relationships/tags" Target="../tags/tag181.xml"/><Relationship Id="rId29" Type="http://schemas.openxmlformats.org/officeDocument/2006/relationships/image" Target="../media/image24.png"/><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tags" Target="../tags/tag176.xml"/><Relationship Id="rId24" Type="http://schemas.openxmlformats.org/officeDocument/2006/relationships/tags" Target="../tags/tag189.xml"/><Relationship Id="rId32" Type="http://schemas.openxmlformats.org/officeDocument/2006/relationships/slide" Target="slide54.xml"/><Relationship Id="rId37" Type="http://schemas.openxmlformats.org/officeDocument/2006/relationships/slide" Target="slide59.xml"/><Relationship Id="rId40" Type="http://schemas.openxmlformats.org/officeDocument/2006/relationships/image" Target="../media/image5.png"/><Relationship Id="rId45" Type="http://schemas.openxmlformats.org/officeDocument/2006/relationships/image" Target="../media/image6.png"/><Relationship Id="rId5" Type="http://schemas.openxmlformats.org/officeDocument/2006/relationships/tags" Target="../tags/tag170.xml"/><Relationship Id="rId15" Type="http://schemas.openxmlformats.org/officeDocument/2006/relationships/tags" Target="../tags/tag180.xml"/><Relationship Id="rId23" Type="http://schemas.openxmlformats.org/officeDocument/2006/relationships/tags" Target="../tags/tag188.xml"/><Relationship Id="rId28" Type="http://schemas.openxmlformats.org/officeDocument/2006/relationships/image" Target="../media/image22.png"/><Relationship Id="rId36" Type="http://schemas.openxmlformats.org/officeDocument/2006/relationships/slide" Target="slide58.xml"/><Relationship Id="rId10" Type="http://schemas.openxmlformats.org/officeDocument/2006/relationships/tags" Target="../tags/tag175.xml"/><Relationship Id="rId19" Type="http://schemas.openxmlformats.org/officeDocument/2006/relationships/tags" Target="../tags/tag184.xml"/><Relationship Id="rId31" Type="http://schemas.openxmlformats.org/officeDocument/2006/relationships/image" Target="../media/image25.png"/><Relationship Id="rId44" Type="http://schemas.openxmlformats.org/officeDocument/2006/relationships/slide" Target="slide62.xml"/><Relationship Id="rId4" Type="http://schemas.openxmlformats.org/officeDocument/2006/relationships/tags" Target="../tags/tag169.xml"/><Relationship Id="rId9" Type="http://schemas.openxmlformats.org/officeDocument/2006/relationships/tags" Target="../tags/tag174.xml"/><Relationship Id="rId14" Type="http://schemas.openxmlformats.org/officeDocument/2006/relationships/tags" Target="../tags/tag179.xml"/><Relationship Id="rId22" Type="http://schemas.openxmlformats.org/officeDocument/2006/relationships/tags" Target="../tags/tag187.xml"/><Relationship Id="rId27" Type="http://schemas.openxmlformats.org/officeDocument/2006/relationships/slideLayout" Target="../slideLayouts/slideLayout1.xml"/><Relationship Id="rId30" Type="http://schemas.openxmlformats.org/officeDocument/2006/relationships/image" Target="../media/image18.png"/><Relationship Id="rId35" Type="http://schemas.openxmlformats.org/officeDocument/2006/relationships/slide" Target="slide57.xml"/><Relationship Id="rId43" Type="http://schemas.openxmlformats.org/officeDocument/2006/relationships/image" Target="../media/image19.png"/><Relationship Id="rId8" Type="http://schemas.openxmlformats.org/officeDocument/2006/relationships/tags" Target="../tags/tag173.xml"/><Relationship Id="rId3" Type="http://schemas.openxmlformats.org/officeDocument/2006/relationships/tags" Target="../tags/tag168.xml"/><Relationship Id="rId12" Type="http://schemas.openxmlformats.org/officeDocument/2006/relationships/tags" Target="../tags/tag177.xml"/><Relationship Id="rId17" Type="http://schemas.openxmlformats.org/officeDocument/2006/relationships/tags" Target="../tags/tag182.xml"/><Relationship Id="rId25" Type="http://schemas.openxmlformats.org/officeDocument/2006/relationships/tags" Target="../tags/tag190.xml"/><Relationship Id="rId33" Type="http://schemas.openxmlformats.org/officeDocument/2006/relationships/slide" Target="slide55.xml"/><Relationship Id="rId38" Type="http://schemas.openxmlformats.org/officeDocument/2006/relationships/slide" Target="slide60.xml"/><Relationship Id="rId20" Type="http://schemas.openxmlformats.org/officeDocument/2006/relationships/tags" Target="../tags/tag185.xml"/><Relationship Id="rId41" Type="http://schemas.openxmlformats.org/officeDocument/2006/relationships/slide" Target="slide8.xml"/></Relationships>
</file>

<file path=ppt/slides/_rels/slide90.xml.rels><?xml version="1.0" encoding="UTF-8" standalone="yes"?>
<Relationships xmlns="http://schemas.openxmlformats.org/package/2006/relationships"><Relationship Id="rId8" Type="http://schemas.openxmlformats.org/officeDocument/2006/relationships/tags" Target="../tags/tag988.xml"/><Relationship Id="rId13" Type="http://schemas.openxmlformats.org/officeDocument/2006/relationships/image" Target="../media/image5.png"/><Relationship Id="rId3" Type="http://schemas.openxmlformats.org/officeDocument/2006/relationships/tags" Target="../tags/tag983.xml"/><Relationship Id="rId7" Type="http://schemas.openxmlformats.org/officeDocument/2006/relationships/tags" Target="../tags/tag987.xml"/><Relationship Id="rId12" Type="http://schemas.openxmlformats.org/officeDocument/2006/relationships/slide" Target="slide13.xml"/><Relationship Id="rId2" Type="http://schemas.openxmlformats.org/officeDocument/2006/relationships/tags" Target="../tags/tag982.xml"/><Relationship Id="rId1" Type="http://schemas.openxmlformats.org/officeDocument/2006/relationships/tags" Target="../tags/tag981.xml"/><Relationship Id="rId6" Type="http://schemas.openxmlformats.org/officeDocument/2006/relationships/tags" Target="../tags/tag986.xml"/><Relationship Id="rId11" Type="http://schemas.openxmlformats.org/officeDocument/2006/relationships/image" Target="../media/image65.gif"/><Relationship Id="rId5" Type="http://schemas.openxmlformats.org/officeDocument/2006/relationships/tags" Target="../tags/tag985.xml"/><Relationship Id="rId10" Type="http://schemas.openxmlformats.org/officeDocument/2006/relationships/image" Target="../media/image37.png"/><Relationship Id="rId4" Type="http://schemas.openxmlformats.org/officeDocument/2006/relationships/tags" Target="../tags/tag984.xml"/><Relationship Id="rId9" Type="http://schemas.openxmlformats.org/officeDocument/2006/relationships/slideLayout" Target="../slideLayouts/slideLayout2.xml"/><Relationship Id="rId14" Type="http://schemas.openxmlformats.org/officeDocument/2006/relationships/image" Target="../media/image6.png"/></Relationships>
</file>

<file path=ppt/slides/_rels/slide9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991.xml"/><Relationship Id="rId7" Type="http://schemas.openxmlformats.org/officeDocument/2006/relationships/slideLayout" Target="../slideLayouts/slideLayout2.xml"/><Relationship Id="rId2" Type="http://schemas.openxmlformats.org/officeDocument/2006/relationships/tags" Target="../tags/tag990.xml"/><Relationship Id="rId1" Type="http://schemas.openxmlformats.org/officeDocument/2006/relationships/tags" Target="../tags/tag989.xml"/><Relationship Id="rId6" Type="http://schemas.openxmlformats.org/officeDocument/2006/relationships/tags" Target="../tags/tag994.xml"/><Relationship Id="rId11" Type="http://schemas.openxmlformats.org/officeDocument/2006/relationships/image" Target="../media/image6.png"/><Relationship Id="rId5" Type="http://schemas.openxmlformats.org/officeDocument/2006/relationships/tags" Target="../tags/tag993.xml"/><Relationship Id="rId10" Type="http://schemas.openxmlformats.org/officeDocument/2006/relationships/image" Target="../media/image5.png"/><Relationship Id="rId4" Type="http://schemas.openxmlformats.org/officeDocument/2006/relationships/tags" Target="../tags/tag992.xml"/><Relationship Id="rId9" Type="http://schemas.openxmlformats.org/officeDocument/2006/relationships/slide" Target="slide14.xml"/></Relationships>
</file>

<file path=ppt/slides/_rels/slide9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997.xml"/><Relationship Id="rId7" Type="http://schemas.openxmlformats.org/officeDocument/2006/relationships/slideLayout" Target="../slideLayouts/slideLayout2.xml"/><Relationship Id="rId2" Type="http://schemas.openxmlformats.org/officeDocument/2006/relationships/tags" Target="../tags/tag996.xml"/><Relationship Id="rId1" Type="http://schemas.openxmlformats.org/officeDocument/2006/relationships/tags" Target="../tags/tag995.xml"/><Relationship Id="rId6" Type="http://schemas.openxmlformats.org/officeDocument/2006/relationships/tags" Target="../tags/tag1000.xml"/><Relationship Id="rId11" Type="http://schemas.openxmlformats.org/officeDocument/2006/relationships/image" Target="../media/image6.png"/><Relationship Id="rId5" Type="http://schemas.openxmlformats.org/officeDocument/2006/relationships/tags" Target="../tags/tag999.xml"/><Relationship Id="rId10" Type="http://schemas.openxmlformats.org/officeDocument/2006/relationships/image" Target="../media/image5.png"/><Relationship Id="rId4" Type="http://schemas.openxmlformats.org/officeDocument/2006/relationships/tags" Target="../tags/tag998.xml"/><Relationship Id="rId9" Type="http://schemas.openxmlformats.org/officeDocument/2006/relationships/slide" Target="slide14.xml"/></Relationships>
</file>

<file path=ppt/slides/_rels/slide9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1003.xml"/><Relationship Id="rId7" Type="http://schemas.openxmlformats.org/officeDocument/2006/relationships/slideLayout" Target="../slideLayouts/slideLayout2.xml"/><Relationship Id="rId2" Type="http://schemas.openxmlformats.org/officeDocument/2006/relationships/tags" Target="../tags/tag1002.xml"/><Relationship Id="rId1" Type="http://schemas.openxmlformats.org/officeDocument/2006/relationships/tags" Target="../tags/tag1001.xml"/><Relationship Id="rId6" Type="http://schemas.openxmlformats.org/officeDocument/2006/relationships/tags" Target="../tags/tag1006.xml"/><Relationship Id="rId11" Type="http://schemas.openxmlformats.org/officeDocument/2006/relationships/image" Target="../media/image6.png"/><Relationship Id="rId5" Type="http://schemas.openxmlformats.org/officeDocument/2006/relationships/tags" Target="../tags/tag1005.xml"/><Relationship Id="rId10" Type="http://schemas.openxmlformats.org/officeDocument/2006/relationships/image" Target="../media/image5.png"/><Relationship Id="rId4" Type="http://schemas.openxmlformats.org/officeDocument/2006/relationships/tags" Target="../tags/tag1004.xml"/><Relationship Id="rId9" Type="http://schemas.openxmlformats.org/officeDocument/2006/relationships/slide" Target="slide14.xml"/></Relationships>
</file>

<file path=ppt/slides/_rels/slide9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09.xml"/><Relationship Id="rId7" Type="http://schemas.openxmlformats.org/officeDocument/2006/relationships/tags" Target="../tags/tag1013.xml"/><Relationship Id="rId12" Type="http://schemas.openxmlformats.org/officeDocument/2006/relationships/image" Target="../media/image6.png"/><Relationship Id="rId2" Type="http://schemas.openxmlformats.org/officeDocument/2006/relationships/tags" Target="../tags/tag1008.xml"/><Relationship Id="rId1" Type="http://schemas.openxmlformats.org/officeDocument/2006/relationships/tags" Target="../tags/tag1007.xml"/><Relationship Id="rId6" Type="http://schemas.openxmlformats.org/officeDocument/2006/relationships/tags" Target="../tags/tag1012.xml"/><Relationship Id="rId11" Type="http://schemas.openxmlformats.org/officeDocument/2006/relationships/image" Target="../media/image5.png"/><Relationship Id="rId5" Type="http://schemas.openxmlformats.org/officeDocument/2006/relationships/tags" Target="../tags/tag1011.xml"/><Relationship Id="rId10" Type="http://schemas.openxmlformats.org/officeDocument/2006/relationships/slide" Target="slide14.xml"/><Relationship Id="rId4" Type="http://schemas.openxmlformats.org/officeDocument/2006/relationships/tags" Target="../tags/tag1010.xml"/><Relationship Id="rId9" Type="http://schemas.openxmlformats.org/officeDocument/2006/relationships/image" Target="../media/image38.png"/></Relationships>
</file>

<file path=ppt/slides/_rels/slide9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16.xml"/><Relationship Id="rId7" Type="http://schemas.openxmlformats.org/officeDocument/2006/relationships/tags" Target="../tags/tag1020.xml"/><Relationship Id="rId12" Type="http://schemas.openxmlformats.org/officeDocument/2006/relationships/image" Target="../media/image6.png"/><Relationship Id="rId2" Type="http://schemas.openxmlformats.org/officeDocument/2006/relationships/tags" Target="../tags/tag1015.xml"/><Relationship Id="rId1" Type="http://schemas.openxmlformats.org/officeDocument/2006/relationships/tags" Target="../tags/tag1014.xml"/><Relationship Id="rId6" Type="http://schemas.openxmlformats.org/officeDocument/2006/relationships/tags" Target="../tags/tag1019.xml"/><Relationship Id="rId11" Type="http://schemas.openxmlformats.org/officeDocument/2006/relationships/image" Target="../media/image5.png"/><Relationship Id="rId5" Type="http://schemas.openxmlformats.org/officeDocument/2006/relationships/tags" Target="../tags/tag1018.xml"/><Relationship Id="rId10" Type="http://schemas.openxmlformats.org/officeDocument/2006/relationships/slide" Target="slide15.xml"/><Relationship Id="rId4" Type="http://schemas.openxmlformats.org/officeDocument/2006/relationships/tags" Target="../tags/tag1017.xml"/><Relationship Id="rId9" Type="http://schemas.openxmlformats.org/officeDocument/2006/relationships/image" Target="../media/image43.png"/></Relationships>
</file>

<file path=ppt/slides/_rels/slide9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23.xml"/><Relationship Id="rId7" Type="http://schemas.openxmlformats.org/officeDocument/2006/relationships/tags" Target="../tags/tag1027.xml"/><Relationship Id="rId12" Type="http://schemas.openxmlformats.org/officeDocument/2006/relationships/image" Target="../media/image6.png"/><Relationship Id="rId2" Type="http://schemas.openxmlformats.org/officeDocument/2006/relationships/tags" Target="../tags/tag1022.xml"/><Relationship Id="rId1" Type="http://schemas.openxmlformats.org/officeDocument/2006/relationships/tags" Target="../tags/tag1021.xml"/><Relationship Id="rId6" Type="http://schemas.openxmlformats.org/officeDocument/2006/relationships/tags" Target="../tags/tag1026.xml"/><Relationship Id="rId11" Type="http://schemas.openxmlformats.org/officeDocument/2006/relationships/image" Target="../media/image5.png"/><Relationship Id="rId5" Type="http://schemas.openxmlformats.org/officeDocument/2006/relationships/tags" Target="../tags/tag1025.xml"/><Relationship Id="rId10" Type="http://schemas.openxmlformats.org/officeDocument/2006/relationships/slide" Target="slide15.xml"/><Relationship Id="rId4" Type="http://schemas.openxmlformats.org/officeDocument/2006/relationships/tags" Target="../tags/tag1024.xml"/><Relationship Id="rId9" Type="http://schemas.openxmlformats.org/officeDocument/2006/relationships/image" Target="../media/image43.png"/></Relationships>
</file>

<file path=ppt/slides/_rels/slide9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30.xml"/><Relationship Id="rId7" Type="http://schemas.openxmlformats.org/officeDocument/2006/relationships/tags" Target="../tags/tag1034.xml"/><Relationship Id="rId12" Type="http://schemas.openxmlformats.org/officeDocument/2006/relationships/image" Target="../media/image6.png"/><Relationship Id="rId2" Type="http://schemas.openxmlformats.org/officeDocument/2006/relationships/tags" Target="../tags/tag1029.xml"/><Relationship Id="rId1" Type="http://schemas.openxmlformats.org/officeDocument/2006/relationships/tags" Target="../tags/tag1028.xml"/><Relationship Id="rId6" Type="http://schemas.openxmlformats.org/officeDocument/2006/relationships/tags" Target="../tags/tag1033.xml"/><Relationship Id="rId11" Type="http://schemas.openxmlformats.org/officeDocument/2006/relationships/image" Target="../media/image5.png"/><Relationship Id="rId5" Type="http://schemas.openxmlformats.org/officeDocument/2006/relationships/tags" Target="../tags/tag1032.xml"/><Relationship Id="rId10" Type="http://schemas.openxmlformats.org/officeDocument/2006/relationships/slide" Target="slide15.xml"/><Relationship Id="rId4" Type="http://schemas.openxmlformats.org/officeDocument/2006/relationships/tags" Target="../tags/tag1031.xml"/><Relationship Id="rId9" Type="http://schemas.openxmlformats.org/officeDocument/2006/relationships/image" Target="../media/image43.png"/></Relationships>
</file>

<file path=ppt/slides/_rels/slide9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37.xml"/><Relationship Id="rId7" Type="http://schemas.openxmlformats.org/officeDocument/2006/relationships/tags" Target="../tags/tag1041.xml"/><Relationship Id="rId12" Type="http://schemas.openxmlformats.org/officeDocument/2006/relationships/image" Target="../media/image6.png"/><Relationship Id="rId2" Type="http://schemas.openxmlformats.org/officeDocument/2006/relationships/tags" Target="../tags/tag1036.xml"/><Relationship Id="rId1" Type="http://schemas.openxmlformats.org/officeDocument/2006/relationships/tags" Target="../tags/tag1035.xml"/><Relationship Id="rId6" Type="http://schemas.openxmlformats.org/officeDocument/2006/relationships/tags" Target="../tags/tag1040.xml"/><Relationship Id="rId11" Type="http://schemas.openxmlformats.org/officeDocument/2006/relationships/image" Target="../media/image5.png"/><Relationship Id="rId5" Type="http://schemas.openxmlformats.org/officeDocument/2006/relationships/tags" Target="../tags/tag1039.xml"/><Relationship Id="rId10" Type="http://schemas.openxmlformats.org/officeDocument/2006/relationships/slide" Target="slide15.xml"/><Relationship Id="rId4" Type="http://schemas.openxmlformats.org/officeDocument/2006/relationships/tags" Target="../tags/tag1038.xml"/><Relationship Id="rId9" Type="http://schemas.openxmlformats.org/officeDocument/2006/relationships/image" Target="../media/image43.png"/></Relationships>
</file>

<file path=ppt/slides/_rels/slide9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44.xml"/><Relationship Id="rId7" Type="http://schemas.openxmlformats.org/officeDocument/2006/relationships/tags" Target="../tags/tag1048.xml"/><Relationship Id="rId12" Type="http://schemas.openxmlformats.org/officeDocument/2006/relationships/image" Target="../media/image6.png"/><Relationship Id="rId2" Type="http://schemas.openxmlformats.org/officeDocument/2006/relationships/tags" Target="../tags/tag1043.xml"/><Relationship Id="rId1" Type="http://schemas.openxmlformats.org/officeDocument/2006/relationships/tags" Target="../tags/tag1042.xml"/><Relationship Id="rId6" Type="http://schemas.openxmlformats.org/officeDocument/2006/relationships/tags" Target="../tags/tag1047.xml"/><Relationship Id="rId11" Type="http://schemas.openxmlformats.org/officeDocument/2006/relationships/image" Target="../media/image5.png"/><Relationship Id="rId5" Type="http://schemas.openxmlformats.org/officeDocument/2006/relationships/tags" Target="../tags/tag1046.xml"/><Relationship Id="rId10" Type="http://schemas.openxmlformats.org/officeDocument/2006/relationships/slide" Target="slide15.xml"/><Relationship Id="rId4" Type="http://schemas.openxmlformats.org/officeDocument/2006/relationships/tags" Target="../tags/tag1045.xml"/><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572568" y="-22520"/>
            <a:ext cx="7426290" cy="6945766"/>
          </a:xfrm>
          <a:prstGeom prst="rect">
            <a:avLst/>
          </a:prstGeom>
        </p:spPr>
      </p:pic>
      <p:sp>
        <p:nvSpPr>
          <p:cNvPr id="4" name="Titre 10"/>
          <p:cNvSpPr txBox="1">
            <a:spLocks/>
          </p:cNvSpPr>
          <p:nvPr>
            <p:custDataLst>
              <p:tags r:id="rId2"/>
            </p:custDataLst>
          </p:nvPr>
        </p:nvSpPr>
        <p:spPr>
          <a:xfrm>
            <a:off x="213650" y="640927"/>
            <a:ext cx="11306086" cy="4046498"/>
          </a:xfrm>
          <a:prstGeom prst="rect">
            <a:avLst/>
          </a:prstGeom>
          <a:noFill/>
          <a:ln>
            <a:noFill/>
          </a:ln>
        </p:spPr>
        <p:txBody>
          <a:bodyPr vert="horz" lIns="91440" tIns="45720" rIns="91440" bIns="45720" rtlCol="0" anchor="b">
            <a:noAutofit/>
          </a:bodyPr>
          <a:lstStyle/>
          <a:p>
            <a:pPr algn="ctr"/>
            <a:endParaRPr lang="fr-FR" sz="4000" b="1" dirty="0">
              <a:solidFill>
                <a:srgbClr val="0F437D"/>
              </a:solidFill>
            </a:endParaRPr>
          </a:p>
          <a:p>
            <a:pPr algn="ctr"/>
            <a:endParaRPr lang="fr-FR" sz="4000" b="1" dirty="0">
              <a:solidFill>
                <a:srgbClr val="0F437D"/>
              </a:solidFill>
            </a:endParaRPr>
          </a:p>
          <a:p>
            <a:pPr algn="ctr"/>
            <a:r>
              <a:rPr lang="fr-FR" sz="3600" b="1" dirty="0">
                <a:solidFill>
                  <a:srgbClr val="0F437D"/>
                </a:solidFill>
                <a:latin typeface="Helvetica" pitchFamily="34" charset="0"/>
                <a:cs typeface="Helvetica" pitchFamily="34" charset="0"/>
              </a:rPr>
              <a:t>ENSEMBLE</a:t>
            </a:r>
            <a:endParaRPr lang="fr-FR" sz="3600" dirty="0">
              <a:solidFill>
                <a:srgbClr val="0F437D"/>
              </a:solidFill>
              <a:latin typeface="Helvetica" pitchFamily="34" charset="0"/>
              <a:cs typeface="Helvetica" pitchFamily="34" charset="0"/>
            </a:endParaRPr>
          </a:p>
          <a:p>
            <a:pPr algn="ctr"/>
            <a:r>
              <a:rPr lang="fr-FR" sz="2800" b="1" dirty="0">
                <a:latin typeface="Helvetica" pitchFamily="34" charset="0"/>
                <a:cs typeface="Helvetica" pitchFamily="34" charset="0"/>
              </a:rPr>
              <a:t>    POUR VOUS OFFRIR LE MEILLEUR DE LA FORMATION  </a:t>
            </a:r>
            <a:endParaRPr lang="fr-FR" sz="2800" dirty="0">
              <a:latin typeface="Helvetica" pitchFamily="34" charset="0"/>
              <a:cs typeface="Helvetica" pitchFamily="34" charset="0"/>
            </a:endParaRPr>
          </a:p>
          <a:p>
            <a:pPr algn="ctr"/>
            <a:r>
              <a:rPr lang="fr-FR" sz="2000" b="1" dirty="0">
                <a:solidFill>
                  <a:srgbClr val="0F437D"/>
                </a:solidFill>
                <a:latin typeface="Helvetica" pitchFamily="34" charset="0"/>
                <a:cs typeface="Helvetica" pitchFamily="34" charset="0"/>
              </a:rPr>
              <a:t> Intra-entreprise &amp; inter-entreprises</a:t>
            </a:r>
          </a:p>
          <a:p>
            <a:pPr algn="ctr"/>
            <a:endParaRPr lang="fr-FR" sz="2400" b="1" dirty="0">
              <a:solidFill>
                <a:srgbClr val="0F437D"/>
              </a:solidFill>
            </a:endParaRPr>
          </a:p>
          <a:p>
            <a:pPr algn="ctr"/>
            <a:endParaRPr lang="fr-FR" sz="2400" b="1" dirty="0">
              <a:solidFill>
                <a:srgbClr val="0F437D"/>
              </a:solidFill>
            </a:endParaRPr>
          </a:p>
          <a:p>
            <a:pPr algn="ctr"/>
            <a:endParaRPr lang="fr-FR" sz="2400" b="1" dirty="0">
              <a:solidFill>
                <a:srgbClr val="0F437D"/>
              </a:solidFill>
            </a:endParaRPr>
          </a:p>
          <a:p>
            <a:pPr algn="ctr"/>
            <a:endParaRPr lang="fr-FR" sz="2400" b="1" dirty="0">
              <a:solidFill>
                <a:srgbClr val="0F437D"/>
              </a:solidFill>
            </a:endParaRPr>
          </a:p>
          <a:p>
            <a:pPr algn="ctr"/>
            <a:endParaRPr lang="fr-FR" sz="2400" dirty="0">
              <a:solidFill>
                <a:srgbClr val="0F437D"/>
              </a:solidFill>
            </a:endParaRPr>
          </a:p>
        </p:txBody>
      </p:sp>
      <p:pic>
        <p:nvPicPr>
          <p:cNvPr id="8" name="Image 7"/>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938273" y="2823405"/>
            <a:ext cx="3700782" cy="3920320"/>
          </a:xfrm>
          <a:prstGeom prst="rect">
            <a:avLst/>
          </a:prstGeom>
        </p:spPr>
      </p:pic>
      <p:pic>
        <p:nvPicPr>
          <p:cNvPr id="11" name="Image 10"/>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6113246" y="2978153"/>
            <a:ext cx="5635271" cy="3753135"/>
          </a:xfrm>
          <a:prstGeom prst="rect">
            <a:avLst/>
          </a:prstGeom>
        </p:spPr>
      </p:pic>
      <p:pic>
        <p:nvPicPr>
          <p:cNvPr id="5" name="Image 4" descr="Sans titre-2.png">
            <a:hlinkClick r:id="rId12" action="ppaction://hlinksldjump"/>
            <a:extLst>
              <a:ext uri="{FF2B5EF4-FFF2-40B4-BE49-F238E27FC236}">
                <a16:creationId xmlns:a16="http://schemas.microsoft.com/office/drawing/2014/main" id="{7478602E-C29D-4B83-A265-F04857C42FB2}"/>
              </a:ext>
            </a:extLst>
          </p:cNvPr>
          <p:cNvPicPr>
            <a:picLocks noChangeAspect="1"/>
          </p:cNvPicPr>
          <p:nvPr>
            <p:custDataLst>
              <p:tags r:id="rId5"/>
            </p:custDataLst>
          </p:nvPr>
        </p:nvPicPr>
        <p:blipFill>
          <a:blip r:embed="rId13"/>
          <a:stretch>
            <a:fillRect/>
          </a:stretch>
        </p:blipFill>
        <p:spPr>
          <a:xfrm rot="16200000">
            <a:off x="11316461" y="6146199"/>
            <a:ext cx="822962" cy="484633"/>
          </a:xfrm>
          <a:prstGeom prst="rect">
            <a:avLst/>
          </a:prstGeom>
        </p:spPr>
      </p:pic>
      <p:pic>
        <p:nvPicPr>
          <p:cNvPr id="9" name="Picture 2"/>
          <p:cNvPicPr>
            <a:picLocks noChangeAspect="1" noChangeArrowheads="1"/>
          </p:cNvPicPr>
          <p:nvPr>
            <p:custDataLst>
              <p:tags r:id="rId6"/>
            </p:custDataLst>
          </p:nvPr>
        </p:nvPicPr>
        <p:blipFill>
          <a:blip r:embed="rId14">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custDataLst>
              <p:tags r:id="rId1"/>
            </p:custDataLst>
          </p:nvPr>
        </p:nvPicPr>
        <p:blipFill>
          <a:blip r:embed="rId31"/>
          <a:srcRect/>
          <a:stretch>
            <a:fillRect/>
          </a:stretch>
        </p:blipFill>
        <p:spPr bwMode="auto">
          <a:xfrm>
            <a:off x="4552950" y="428625"/>
            <a:ext cx="7639050" cy="6429375"/>
          </a:xfrm>
          <a:prstGeom prst="rect">
            <a:avLst/>
          </a:prstGeom>
          <a:noFill/>
          <a:ln w="9525">
            <a:noFill/>
            <a:miter lim="800000"/>
            <a:headEnd/>
            <a:tailEnd/>
          </a:ln>
          <a:effectLst/>
        </p:spPr>
      </p:pic>
      <p:pic>
        <p:nvPicPr>
          <p:cNvPr id="3076" name="Picture 4"/>
          <p:cNvPicPr>
            <a:picLocks noChangeAspect="1" noChangeArrowheads="1"/>
          </p:cNvPicPr>
          <p:nvPr>
            <p:custDataLst>
              <p:tags r:id="rId2"/>
            </p:custDataLst>
          </p:nvPr>
        </p:nvPicPr>
        <p:blipFill>
          <a:blip r:embed="rId32"/>
          <a:srcRect/>
          <a:stretch>
            <a:fillRect/>
          </a:stretch>
        </p:blipFill>
        <p:spPr bwMode="auto">
          <a:xfrm>
            <a:off x="234570" y="2150053"/>
            <a:ext cx="1895118" cy="623502"/>
          </a:xfrm>
          <a:prstGeom prst="rect">
            <a:avLst/>
          </a:prstGeom>
          <a:noFill/>
          <a:ln w="9525">
            <a:noFill/>
            <a:miter lim="800000"/>
            <a:headEnd/>
            <a:tailEnd/>
          </a:ln>
          <a:effectLst/>
        </p:spPr>
      </p:pic>
      <p:sp>
        <p:nvSpPr>
          <p:cNvPr id="7" name="Rectangle 6">
            <a:hlinkClick r:id="rId33" action="ppaction://hlinksldjump"/>
            <a:extLst>
              <a:ext uri="{FF2B5EF4-FFF2-40B4-BE49-F238E27FC236}">
                <a16:creationId xmlns:a16="http://schemas.microsoft.com/office/drawing/2014/main" id="{ED8EDA9A-71D8-4413-A07C-22F853916B90}"/>
              </a:ext>
            </a:extLst>
          </p:cNvPr>
          <p:cNvSpPr/>
          <p:nvPr>
            <p:custDataLst>
              <p:tags r:id="rId3"/>
            </p:custDataLst>
          </p:nvPr>
        </p:nvSpPr>
        <p:spPr>
          <a:xfrm>
            <a:off x="160122" y="2176701"/>
            <a:ext cx="2044014" cy="6095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bg1"/>
                </a:solidFill>
                <a:latin typeface="Helvetica" pitchFamily="2" charset="0"/>
                <a:ea typeface="Tahoma" panose="020B0604030504040204" pitchFamily="34" charset="0"/>
                <a:cs typeface="Tahoma" panose="020B0604030504040204" pitchFamily="34" charset="0"/>
              </a:rPr>
              <a:t>L’ACCEUIL PROFESSIONNEL PHYSIQUE ET T</a:t>
            </a:r>
            <a:r>
              <a:rPr lang="fr-FR" sz="1000" b="1" dirty="0">
                <a:solidFill>
                  <a:schemeClr val="bg1"/>
                </a:solidFill>
                <a:latin typeface="Helvetica" panose="020B0604020202020204" pitchFamily="34" charset="0"/>
                <a:cs typeface="Helvetica" panose="020B0604020202020204" pitchFamily="34" charset="0"/>
              </a:rPr>
              <a:t>É</a:t>
            </a:r>
            <a:r>
              <a:rPr lang="fr-FR" sz="1000" b="1" dirty="0">
                <a:solidFill>
                  <a:schemeClr val="bg1"/>
                </a:solidFill>
                <a:latin typeface="Helvetica" pitchFamily="2" charset="0"/>
                <a:ea typeface="Tahoma" panose="020B0604030504040204" pitchFamily="34" charset="0"/>
                <a:cs typeface="Tahoma" panose="020B0604030504040204" pitchFamily="34" charset="0"/>
              </a:rPr>
              <a:t>L</a:t>
            </a:r>
            <a:r>
              <a:rPr lang="fr-FR" sz="1000" b="1" dirty="0">
                <a:solidFill>
                  <a:schemeClr val="bg1"/>
                </a:solidFill>
                <a:latin typeface="Helvetica" panose="020B0604020202020204" pitchFamily="34" charset="0"/>
                <a:cs typeface="Helvetica" panose="020B0604020202020204" pitchFamily="34" charset="0"/>
              </a:rPr>
              <a:t>É</a:t>
            </a:r>
            <a:r>
              <a:rPr lang="fr-FR" sz="1000" b="1" dirty="0">
                <a:solidFill>
                  <a:schemeClr val="bg1"/>
                </a:solidFill>
                <a:latin typeface="Helvetica" pitchFamily="2" charset="0"/>
                <a:ea typeface="Tahoma" panose="020B0604030504040204" pitchFamily="34" charset="0"/>
                <a:cs typeface="Tahoma" panose="020B0604030504040204" pitchFamily="34" charset="0"/>
              </a:rPr>
              <a:t>PHONIQUE</a:t>
            </a:r>
          </a:p>
        </p:txBody>
      </p:sp>
      <p:grpSp>
        <p:nvGrpSpPr>
          <p:cNvPr id="2" name="Groupe 1">
            <a:extLst>
              <a:ext uri="{FF2B5EF4-FFF2-40B4-BE49-F238E27FC236}">
                <a16:creationId xmlns:a16="http://schemas.microsoft.com/office/drawing/2014/main" id="{0725E2A1-41BB-446C-A5F5-B4455410227D}"/>
              </a:ext>
            </a:extLst>
          </p:cNvPr>
          <p:cNvGrpSpPr/>
          <p:nvPr>
            <p:custDataLst>
              <p:tags r:id="rId4"/>
            </p:custDataLst>
          </p:nvPr>
        </p:nvGrpSpPr>
        <p:grpSpPr>
          <a:xfrm>
            <a:off x="678157" y="768092"/>
            <a:ext cx="3379356" cy="1319226"/>
            <a:chOff x="659245" y="448661"/>
            <a:chExt cx="3379356" cy="1319226"/>
          </a:xfrm>
        </p:grpSpPr>
        <p:pic>
          <p:nvPicPr>
            <p:cNvPr id="42" name="Picture 3"/>
            <p:cNvPicPr>
              <a:picLocks noChangeAspect="1" noChangeArrowheads="1"/>
            </p:cNvPicPr>
            <p:nvPr/>
          </p:nvPicPr>
          <p:blipFill>
            <a:blip r:embed="rId34"/>
            <a:srcRect/>
            <a:stretch>
              <a:fillRect/>
            </a:stretch>
          </p:blipFill>
          <p:spPr bwMode="auto">
            <a:xfrm>
              <a:off x="659245" y="448661"/>
              <a:ext cx="3379356" cy="1319226"/>
            </a:xfrm>
            <a:prstGeom prst="rect">
              <a:avLst/>
            </a:prstGeom>
            <a:noFill/>
            <a:ln w="9525">
              <a:noFill/>
              <a:miter lim="800000"/>
              <a:headEnd/>
              <a:tailEnd/>
            </a:ln>
            <a:effectLst/>
          </p:spPr>
        </p:pic>
        <p:sp>
          <p:nvSpPr>
            <p:cNvPr id="11" name="Rectangle : avec coins arrondis en diagonale 10">
              <a:extLst>
                <a:ext uri="{FF2B5EF4-FFF2-40B4-BE49-F238E27FC236}">
                  <a16:creationId xmlns:a16="http://schemas.microsoft.com/office/drawing/2014/main" id="{5920814C-F966-45F4-B82F-80C058DFB291}"/>
                </a:ext>
              </a:extLst>
            </p:cNvPr>
            <p:cNvSpPr/>
            <p:nvPr>
              <p:custDataLst>
                <p:tags r:id="rId29"/>
              </p:custDataLst>
            </p:nvPr>
          </p:nvSpPr>
          <p:spPr>
            <a:xfrm>
              <a:off x="712536" y="597668"/>
              <a:ext cx="3266339" cy="872971"/>
            </a:xfrm>
            <a:prstGeom prst="round2Diag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300" b="1" i="0" u="none" strike="noStrike" kern="1200" cap="none" spc="0" normalizeH="0" baseline="0" noProof="0" dirty="0">
                  <a:ln>
                    <a:noFill/>
                  </a:ln>
                  <a:solidFill>
                    <a:prstClr val="white"/>
                  </a:solidFill>
                  <a:effectLst/>
                  <a:uLnTx/>
                  <a:uFillTx/>
                  <a:latin typeface="Helvetica" pitchFamily="2" charset="0"/>
                </a:rPr>
                <a:t>COMMUNICATION</a:t>
              </a:r>
            </a:p>
          </p:txBody>
        </p:sp>
      </p:grpSp>
      <p:pic>
        <p:nvPicPr>
          <p:cNvPr id="17" name="Image 16" descr="Sans titre-2.png">
            <a:hlinkClick r:id="rId35" action="ppaction://hlinksldjump"/>
          </p:cNvPr>
          <p:cNvPicPr>
            <a:picLocks noChangeAspect="1"/>
          </p:cNvPicPr>
          <p:nvPr>
            <p:custDataLst>
              <p:tags r:id="rId5"/>
            </p:custDataLst>
          </p:nvPr>
        </p:nvPicPr>
        <p:blipFill>
          <a:blip r:embed="rId36"/>
          <a:stretch>
            <a:fillRect/>
          </a:stretch>
        </p:blipFill>
        <p:spPr>
          <a:xfrm rot="16200000">
            <a:off x="11094719" y="6114203"/>
            <a:ext cx="822962" cy="484633"/>
          </a:xfrm>
          <a:prstGeom prst="rect">
            <a:avLst/>
          </a:prstGeom>
        </p:spPr>
      </p:pic>
      <p:pic>
        <p:nvPicPr>
          <p:cNvPr id="18" name="Image 17" descr="Sans titre-2.png">
            <a:hlinkClick r:id="rId37" action="ppaction://hlinksldjump"/>
          </p:cNvPr>
          <p:cNvPicPr>
            <a:picLocks noChangeAspect="1"/>
          </p:cNvPicPr>
          <p:nvPr>
            <p:custDataLst>
              <p:tags r:id="rId6"/>
            </p:custDataLst>
          </p:nvPr>
        </p:nvPicPr>
        <p:blipFill>
          <a:blip r:embed="rId36"/>
          <a:stretch>
            <a:fillRect/>
          </a:stretch>
        </p:blipFill>
        <p:spPr>
          <a:xfrm rot="5400000">
            <a:off x="10633402" y="6081251"/>
            <a:ext cx="822962" cy="484633"/>
          </a:xfrm>
          <a:prstGeom prst="rect">
            <a:avLst/>
          </a:prstGeom>
        </p:spPr>
      </p:pic>
      <p:grpSp>
        <p:nvGrpSpPr>
          <p:cNvPr id="5" name="Groupe 4">
            <a:extLst>
              <a:ext uri="{FF2B5EF4-FFF2-40B4-BE49-F238E27FC236}">
                <a16:creationId xmlns:a16="http://schemas.microsoft.com/office/drawing/2014/main" id="{F7BE8C12-E8CE-41C0-A5C3-2C03C9952D12}"/>
              </a:ext>
            </a:extLst>
          </p:cNvPr>
          <p:cNvGrpSpPr/>
          <p:nvPr>
            <p:custDataLst>
              <p:tags r:id="rId7"/>
            </p:custDataLst>
          </p:nvPr>
        </p:nvGrpSpPr>
        <p:grpSpPr>
          <a:xfrm>
            <a:off x="2430163" y="3923024"/>
            <a:ext cx="2016856" cy="689157"/>
            <a:chOff x="2430163" y="4063828"/>
            <a:chExt cx="2016856" cy="689157"/>
          </a:xfrm>
        </p:grpSpPr>
        <p:pic>
          <p:nvPicPr>
            <p:cNvPr id="46" name="Picture 3"/>
            <p:cNvPicPr>
              <a:picLocks noChangeAspect="1" noChangeArrowheads="1"/>
            </p:cNvPicPr>
            <p:nvPr/>
          </p:nvPicPr>
          <p:blipFill>
            <a:blip r:embed="rId38"/>
            <a:srcRect/>
            <a:stretch>
              <a:fillRect/>
            </a:stretch>
          </p:blipFill>
          <p:spPr bwMode="auto">
            <a:xfrm>
              <a:off x="2475085" y="4063828"/>
              <a:ext cx="1895117" cy="623502"/>
            </a:xfrm>
            <a:prstGeom prst="rect">
              <a:avLst/>
            </a:prstGeom>
            <a:noFill/>
            <a:ln w="9525">
              <a:noFill/>
              <a:miter lim="800000"/>
              <a:headEnd/>
              <a:tailEnd/>
            </a:ln>
            <a:effectLst/>
          </p:spPr>
        </p:pic>
        <p:sp>
          <p:nvSpPr>
            <p:cNvPr id="14" name="Rectangle 13">
              <a:hlinkClick r:id="rId39" action="ppaction://hlinksldjump"/>
              <a:extLst>
                <a:ext uri="{FF2B5EF4-FFF2-40B4-BE49-F238E27FC236}">
                  <a16:creationId xmlns:a16="http://schemas.microsoft.com/office/drawing/2014/main" id="{6DB4E7B7-87E7-4E2C-BBC5-679043ACD2D9}"/>
                </a:ext>
              </a:extLst>
            </p:cNvPr>
            <p:cNvSpPr/>
            <p:nvPr>
              <p:custDataLst>
                <p:tags r:id="rId28"/>
              </p:custDataLst>
            </p:nvPr>
          </p:nvSpPr>
          <p:spPr>
            <a:xfrm>
              <a:off x="2430163" y="4125129"/>
              <a:ext cx="1977080" cy="486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100" b="1" dirty="0">
                  <a:solidFill>
                    <a:prstClr val="white"/>
                  </a:solidFill>
                  <a:latin typeface="Helvetica" pitchFamily="2" charset="0"/>
                  <a:ea typeface="Tahoma" panose="020B0604030504040204" pitchFamily="34" charset="0"/>
                  <a:cs typeface="Tahoma" panose="020B0604030504040204" pitchFamily="34" charset="0"/>
                </a:rPr>
                <a:t>S'INTÉRESSER À L'AUTRE : EMPATHIE</a:t>
              </a:r>
            </a:p>
            <a:p>
              <a:pPr lvl="0" algn="ctr"/>
              <a:r>
                <a:rPr lang="fr-FR" sz="1100" b="1" dirty="0">
                  <a:solidFill>
                    <a:prstClr val="white"/>
                  </a:solidFill>
                  <a:latin typeface="Helvetica" pitchFamily="2" charset="0"/>
                  <a:ea typeface="Tahoma" panose="020B0604030504040204" pitchFamily="34" charset="0"/>
                  <a:cs typeface="Tahoma" panose="020B0604030504040204" pitchFamily="34" charset="0"/>
                </a:rPr>
                <a:t>ET ÉCOUTE ACTIVE</a:t>
              </a:r>
              <a:endParaRPr kumimoji="0" lang="fr-FR" sz="1100" b="1" i="0" u="none" strike="noStrike" kern="1200" cap="none" spc="0" normalizeH="0" baseline="0" noProof="0" dirty="0">
                <a:ln>
                  <a:noFill/>
                </a:ln>
                <a:solidFill>
                  <a:prstClr val="white"/>
                </a:solidFill>
                <a:effectLst/>
                <a:uLnTx/>
                <a:uFillTx/>
                <a:latin typeface="Helvetica" pitchFamily="2" charset="0"/>
                <a:ea typeface="Tahoma" panose="020B0604030504040204" pitchFamily="34" charset="0"/>
                <a:cs typeface="Tahoma" panose="020B0604030504040204" pitchFamily="34" charset="0"/>
              </a:endParaRPr>
            </a:p>
          </p:txBody>
        </p:sp>
        <p:pic>
          <p:nvPicPr>
            <p:cNvPr id="26" name="Picture 3" descr="\\192.168.0.14\Profils_Itinérants\n.aoues\Desktop\bouton.png">
              <a:hlinkClick r:id="rId39" action="ppaction://hlinksldjump"/>
            </p:cNvPr>
            <p:cNvPicPr>
              <a:picLocks noChangeAspect="1" noChangeArrowheads="1"/>
            </p:cNvPicPr>
            <p:nvPr/>
          </p:nvPicPr>
          <p:blipFill>
            <a:blip r:embed="rId40" cstate="print"/>
            <a:srcRect/>
            <a:stretch>
              <a:fillRect/>
            </a:stretch>
          </p:blipFill>
          <p:spPr bwMode="auto">
            <a:xfrm>
              <a:off x="4304478" y="4610444"/>
              <a:ext cx="142541" cy="142541"/>
            </a:xfrm>
            <a:prstGeom prst="rect">
              <a:avLst/>
            </a:prstGeom>
            <a:noFill/>
          </p:spPr>
        </p:pic>
      </p:grpSp>
      <p:grpSp>
        <p:nvGrpSpPr>
          <p:cNvPr id="3" name="Groupe 2">
            <a:extLst>
              <a:ext uri="{FF2B5EF4-FFF2-40B4-BE49-F238E27FC236}">
                <a16:creationId xmlns:a16="http://schemas.microsoft.com/office/drawing/2014/main" id="{62CE7BC5-A93F-4104-B7D7-0A6A6C5167BE}"/>
              </a:ext>
            </a:extLst>
          </p:cNvPr>
          <p:cNvGrpSpPr/>
          <p:nvPr>
            <p:custDataLst>
              <p:tags r:id="rId8"/>
            </p:custDataLst>
          </p:nvPr>
        </p:nvGrpSpPr>
        <p:grpSpPr>
          <a:xfrm>
            <a:off x="2479204" y="3075065"/>
            <a:ext cx="1967815" cy="685598"/>
            <a:chOff x="2479204" y="3268877"/>
            <a:chExt cx="1967815" cy="685598"/>
          </a:xfrm>
        </p:grpSpPr>
        <p:pic>
          <p:nvPicPr>
            <p:cNvPr id="48" name="Picture 4"/>
            <p:cNvPicPr>
              <a:picLocks noChangeAspect="1" noChangeArrowheads="1"/>
            </p:cNvPicPr>
            <p:nvPr/>
          </p:nvPicPr>
          <p:blipFill>
            <a:blip r:embed="rId32"/>
            <a:srcRect/>
            <a:stretch>
              <a:fillRect/>
            </a:stretch>
          </p:blipFill>
          <p:spPr bwMode="auto">
            <a:xfrm>
              <a:off x="2479204" y="3268877"/>
              <a:ext cx="1895118" cy="623502"/>
            </a:xfrm>
            <a:prstGeom prst="rect">
              <a:avLst/>
            </a:prstGeom>
            <a:noFill/>
            <a:ln w="9525">
              <a:noFill/>
              <a:miter lim="800000"/>
              <a:headEnd/>
              <a:tailEnd/>
            </a:ln>
            <a:effectLst/>
          </p:spPr>
        </p:pic>
        <p:sp>
          <p:nvSpPr>
            <p:cNvPr id="10" name="Rectangle 9">
              <a:hlinkClick r:id="rId41" action="ppaction://hlinksldjump"/>
              <a:extLst>
                <a:ext uri="{FF2B5EF4-FFF2-40B4-BE49-F238E27FC236}">
                  <a16:creationId xmlns:a16="http://schemas.microsoft.com/office/drawing/2014/main" id="{C4BBAEE5-D22E-4AD6-BCB6-2509A78F6E0C}"/>
                </a:ext>
              </a:extLst>
            </p:cNvPr>
            <p:cNvSpPr/>
            <p:nvPr>
              <p:custDataLst>
                <p:tags r:id="rId27"/>
              </p:custDataLst>
            </p:nvPr>
          </p:nvSpPr>
          <p:spPr>
            <a:xfrm>
              <a:off x="2671926" y="3344561"/>
              <a:ext cx="1521132" cy="486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100" b="1" dirty="0">
                  <a:solidFill>
                    <a:schemeClr val="bg1"/>
                  </a:solidFill>
                  <a:latin typeface="Helvetica" pitchFamily="2" charset="0"/>
                  <a:ea typeface="Tahoma" panose="020B0604030504040204" pitchFamily="34" charset="0"/>
                  <a:cs typeface="Tahoma" panose="020B0604030504040204" pitchFamily="34" charset="0"/>
                </a:rPr>
                <a:t>DISCUTER L’INDISCUTABLE</a:t>
              </a:r>
              <a:endParaRPr kumimoji="0" lang="fr-FR" sz="1100" b="1" i="0" u="none" strike="noStrike" kern="1200" cap="none" spc="0" normalizeH="0" baseline="0" noProof="0" dirty="0">
                <a:ln>
                  <a:noFill/>
                </a:ln>
                <a:solidFill>
                  <a:schemeClr val="bg1"/>
                </a:solidFill>
                <a:effectLst/>
                <a:uLnTx/>
                <a:uFillTx/>
                <a:latin typeface="Helvetica" pitchFamily="2" charset="0"/>
                <a:ea typeface="Tahoma" panose="020B0604030504040204" pitchFamily="34" charset="0"/>
                <a:cs typeface="Tahoma" panose="020B0604030504040204" pitchFamily="34" charset="0"/>
              </a:endParaRPr>
            </a:p>
          </p:txBody>
        </p:sp>
        <p:pic>
          <p:nvPicPr>
            <p:cNvPr id="27" name="Picture 3" descr="\\192.168.0.14\Profils_Itinérants\n.aoues\Desktop\bouton.png">
              <a:hlinkClick r:id="rId41" action="ppaction://hlinksldjump"/>
            </p:cNvPr>
            <p:cNvPicPr>
              <a:picLocks noChangeAspect="1" noChangeArrowheads="1"/>
            </p:cNvPicPr>
            <p:nvPr/>
          </p:nvPicPr>
          <p:blipFill>
            <a:blip r:embed="rId40" cstate="print"/>
            <a:srcRect/>
            <a:stretch>
              <a:fillRect/>
            </a:stretch>
          </p:blipFill>
          <p:spPr bwMode="auto">
            <a:xfrm>
              <a:off x="4304478" y="3811934"/>
              <a:ext cx="142541" cy="142541"/>
            </a:xfrm>
            <a:prstGeom prst="rect">
              <a:avLst/>
            </a:prstGeom>
            <a:noFill/>
          </p:spPr>
        </p:pic>
      </p:grpSp>
      <p:grpSp>
        <p:nvGrpSpPr>
          <p:cNvPr id="19" name="Groupe 18">
            <a:extLst>
              <a:ext uri="{FF2B5EF4-FFF2-40B4-BE49-F238E27FC236}">
                <a16:creationId xmlns:a16="http://schemas.microsoft.com/office/drawing/2014/main" id="{6864424E-B6E2-4EA8-8D57-33EA9C3FEEDC}"/>
              </a:ext>
            </a:extLst>
          </p:cNvPr>
          <p:cNvGrpSpPr/>
          <p:nvPr>
            <p:custDataLst>
              <p:tags r:id="rId9"/>
            </p:custDataLst>
          </p:nvPr>
        </p:nvGrpSpPr>
        <p:grpSpPr>
          <a:xfrm>
            <a:off x="2475085" y="2203068"/>
            <a:ext cx="1971934" cy="697312"/>
            <a:chOff x="2475085" y="2119339"/>
            <a:chExt cx="1971934" cy="697312"/>
          </a:xfrm>
        </p:grpSpPr>
        <p:pic>
          <p:nvPicPr>
            <p:cNvPr id="3075" name="Picture 3"/>
            <p:cNvPicPr>
              <a:picLocks noChangeAspect="1" noChangeArrowheads="1"/>
            </p:cNvPicPr>
            <p:nvPr/>
          </p:nvPicPr>
          <p:blipFill>
            <a:blip r:embed="rId38"/>
            <a:srcRect/>
            <a:stretch>
              <a:fillRect/>
            </a:stretch>
          </p:blipFill>
          <p:spPr bwMode="auto">
            <a:xfrm>
              <a:off x="2475085" y="2119339"/>
              <a:ext cx="1895117" cy="623502"/>
            </a:xfrm>
            <a:prstGeom prst="rect">
              <a:avLst/>
            </a:prstGeom>
            <a:noFill/>
            <a:ln w="9525">
              <a:noFill/>
              <a:miter lim="800000"/>
              <a:headEnd/>
              <a:tailEnd/>
            </a:ln>
            <a:effectLst/>
          </p:spPr>
        </p:pic>
        <p:sp>
          <p:nvSpPr>
            <p:cNvPr id="12" name="Rectangle 11">
              <a:hlinkClick r:id="rId42" action="ppaction://hlinksldjump"/>
              <a:extLst>
                <a:ext uri="{FF2B5EF4-FFF2-40B4-BE49-F238E27FC236}">
                  <a16:creationId xmlns:a16="http://schemas.microsoft.com/office/drawing/2014/main" id="{DE797D0F-9CEF-4187-BE53-E3B46AB273C1}"/>
                </a:ext>
              </a:extLst>
            </p:cNvPr>
            <p:cNvSpPr/>
            <p:nvPr>
              <p:custDataLst>
                <p:tags r:id="rId26"/>
              </p:custDataLst>
            </p:nvPr>
          </p:nvSpPr>
          <p:spPr>
            <a:xfrm>
              <a:off x="2698310" y="2190908"/>
              <a:ext cx="1359203" cy="486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100" b="1" dirty="0">
                  <a:solidFill>
                    <a:prstClr val="white"/>
                  </a:solidFill>
                  <a:latin typeface="Helvetica" pitchFamily="2" charset="0"/>
                  <a:ea typeface="Tahoma" panose="020B0604030504040204" pitchFamily="34" charset="0"/>
                  <a:cs typeface="Tahoma" panose="020B0604030504040204" pitchFamily="34" charset="0"/>
                </a:rPr>
                <a:t>MIEUX COMMUNIQUER AVEC LA PNL</a:t>
              </a:r>
              <a:endParaRPr kumimoji="0" lang="fr-FR" sz="1100" b="1" i="0" u="none" strike="noStrike" kern="1200" cap="none" spc="0" normalizeH="0" baseline="0" noProof="0" dirty="0">
                <a:ln>
                  <a:noFill/>
                </a:ln>
                <a:solidFill>
                  <a:prstClr val="white"/>
                </a:solidFill>
                <a:effectLst/>
                <a:uLnTx/>
                <a:uFillTx/>
                <a:latin typeface="Helvetica" pitchFamily="2" charset="0"/>
                <a:ea typeface="Tahoma" panose="020B0604030504040204" pitchFamily="34" charset="0"/>
                <a:cs typeface="Tahoma" panose="020B0604030504040204" pitchFamily="34" charset="0"/>
              </a:endParaRPr>
            </a:p>
          </p:txBody>
        </p:sp>
        <p:pic>
          <p:nvPicPr>
            <p:cNvPr id="28" name="Picture 3" descr="\\192.168.0.14\Profils_Itinérants\n.aoues\Desktop\bouton.png">
              <a:hlinkClick r:id="rId42" action="ppaction://hlinksldjump"/>
            </p:cNvPr>
            <p:cNvPicPr>
              <a:picLocks noChangeAspect="1" noChangeArrowheads="1"/>
            </p:cNvPicPr>
            <p:nvPr/>
          </p:nvPicPr>
          <p:blipFill>
            <a:blip r:embed="rId40" cstate="print"/>
            <a:srcRect/>
            <a:stretch>
              <a:fillRect/>
            </a:stretch>
          </p:blipFill>
          <p:spPr bwMode="auto">
            <a:xfrm>
              <a:off x="4304478" y="2674110"/>
              <a:ext cx="142541" cy="142541"/>
            </a:xfrm>
            <a:prstGeom prst="rect">
              <a:avLst/>
            </a:prstGeom>
            <a:noFill/>
          </p:spPr>
        </p:pic>
      </p:grpSp>
      <p:grpSp>
        <p:nvGrpSpPr>
          <p:cNvPr id="6" name="Groupe 5">
            <a:extLst>
              <a:ext uri="{FF2B5EF4-FFF2-40B4-BE49-F238E27FC236}">
                <a16:creationId xmlns:a16="http://schemas.microsoft.com/office/drawing/2014/main" id="{C99AAF5F-BCBF-44EB-803E-521F39E58439}"/>
              </a:ext>
            </a:extLst>
          </p:cNvPr>
          <p:cNvGrpSpPr/>
          <p:nvPr>
            <p:custDataLst>
              <p:tags r:id="rId10"/>
            </p:custDataLst>
          </p:nvPr>
        </p:nvGrpSpPr>
        <p:grpSpPr>
          <a:xfrm>
            <a:off x="287939" y="3870908"/>
            <a:ext cx="1957217" cy="695163"/>
            <a:chOff x="287939" y="4051471"/>
            <a:chExt cx="1957217" cy="695163"/>
          </a:xfrm>
        </p:grpSpPr>
        <p:pic>
          <p:nvPicPr>
            <p:cNvPr id="50" name="Picture 4"/>
            <p:cNvPicPr>
              <a:picLocks noChangeAspect="1" noChangeArrowheads="1"/>
            </p:cNvPicPr>
            <p:nvPr/>
          </p:nvPicPr>
          <p:blipFill>
            <a:blip r:embed="rId32"/>
            <a:srcRect/>
            <a:stretch>
              <a:fillRect/>
            </a:stretch>
          </p:blipFill>
          <p:spPr bwMode="auto">
            <a:xfrm>
              <a:off x="287939" y="4051471"/>
              <a:ext cx="1895118" cy="623502"/>
            </a:xfrm>
            <a:prstGeom prst="rect">
              <a:avLst/>
            </a:prstGeom>
            <a:noFill/>
            <a:ln w="9525">
              <a:noFill/>
              <a:miter lim="800000"/>
              <a:headEnd/>
              <a:tailEnd/>
            </a:ln>
            <a:effectLst/>
          </p:spPr>
        </p:pic>
        <p:sp>
          <p:nvSpPr>
            <p:cNvPr id="15" name="Rectangle 14">
              <a:hlinkClick r:id="rId43" action="ppaction://hlinksldjump"/>
              <a:extLst>
                <a:ext uri="{FF2B5EF4-FFF2-40B4-BE49-F238E27FC236}">
                  <a16:creationId xmlns:a16="http://schemas.microsoft.com/office/drawing/2014/main" id="{4A068870-237D-44E9-8224-ED13EA54FA26}"/>
                </a:ext>
              </a:extLst>
            </p:cNvPr>
            <p:cNvSpPr/>
            <p:nvPr>
              <p:custDataLst>
                <p:tags r:id="rId25"/>
              </p:custDataLst>
            </p:nvPr>
          </p:nvSpPr>
          <p:spPr>
            <a:xfrm>
              <a:off x="337752" y="4141604"/>
              <a:ext cx="1762896" cy="486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100" b="1" dirty="0">
                  <a:solidFill>
                    <a:prstClr val="white"/>
                  </a:solidFill>
                  <a:latin typeface="Helvetica" pitchFamily="2" charset="0"/>
                  <a:ea typeface="Tahoma" panose="020B0604030504040204" pitchFamily="34" charset="0"/>
                  <a:cs typeface="Tahoma" panose="020B0604030504040204" pitchFamily="34" charset="0"/>
                </a:rPr>
                <a:t>DÉVELOPPER SON AISANCE AU TÉLÉPHONE</a:t>
              </a:r>
              <a:endParaRPr kumimoji="0" lang="fr-FR" sz="1100" b="1" i="0" u="none" strike="noStrike" kern="1200" cap="none" spc="0" normalizeH="0" baseline="0" noProof="0" dirty="0">
                <a:ln>
                  <a:noFill/>
                </a:ln>
                <a:solidFill>
                  <a:prstClr val="white"/>
                </a:solidFill>
                <a:effectLst/>
                <a:uLnTx/>
                <a:uFillTx/>
                <a:latin typeface="Helvetica" pitchFamily="2" charset="0"/>
                <a:ea typeface="Tahoma" panose="020B0604030504040204" pitchFamily="34" charset="0"/>
                <a:cs typeface="Tahoma" panose="020B0604030504040204" pitchFamily="34" charset="0"/>
              </a:endParaRPr>
            </a:p>
          </p:txBody>
        </p:sp>
        <p:pic>
          <p:nvPicPr>
            <p:cNvPr id="29" name="Picture 3" descr="\\192.168.0.14\Profils_Itinérants\n.aoues\Desktop\bouton.png">
              <a:hlinkClick r:id="rId43" action="ppaction://hlinksldjump"/>
            </p:cNvPr>
            <p:cNvPicPr>
              <a:picLocks noChangeAspect="1" noChangeArrowheads="1"/>
            </p:cNvPicPr>
            <p:nvPr/>
          </p:nvPicPr>
          <p:blipFill>
            <a:blip r:embed="rId40" cstate="print"/>
            <a:srcRect/>
            <a:stretch>
              <a:fillRect/>
            </a:stretch>
          </p:blipFill>
          <p:spPr bwMode="auto">
            <a:xfrm>
              <a:off x="2102615" y="4604093"/>
              <a:ext cx="142541" cy="142541"/>
            </a:xfrm>
            <a:prstGeom prst="rect">
              <a:avLst/>
            </a:prstGeom>
            <a:noFill/>
          </p:spPr>
        </p:pic>
      </p:grpSp>
      <p:grpSp>
        <p:nvGrpSpPr>
          <p:cNvPr id="4" name="Groupe 3">
            <a:extLst>
              <a:ext uri="{FF2B5EF4-FFF2-40B4-BE49-F238E27FC236}">
                <a16:creationId xmlns:a16="http://schemas.microsoft.com/office/drawing/2014/main" id="{C5C7410E-3BC5-4DF4-AFBB-F8C0055148F2}"/>
              </a:ext>
            </a:extLst>
          </p:cNvPr>
          <p:cNvGrpSpPr/>
          <p:nvPr>
            <p:custDataLst>
              <p:tags r:id="rId11"/>
            </p:custDataLst>
          </p:nvPr>
        </p:nvGrpSpPr>
        <p:grpSpPr>
          <a:xfrm>
            <a:off x="247135" y="3017933"/>
            <a:ext cx="1998021" cy="689716"/>
            <a:chOff x="247135" y="3264758"/>
            <a:chExt cx="1998021" cy="689716"/>
          </a:xfrm>
        </p:grpSpPr>
        <p:pic>
          <p:nvPicPr>
            <p:cNvPr id="43" name="Picture 3"/>
            <p:cNvPicPr>
              <a:picLocks noChangeAspect="1" noChangeArrowheads="1"/>
            </p:cNvPicPr>
            <p:nvPr/>
          </p:nvPicPr>
          <p:blipFill>
            <a:blip r:embed="rId38"/>
            <a:srcRect/>
            <a:stretch>
              <a:fillRect/>
            </a:stretch>
          </p:blipFill>
          <p:spPr bwMode="auto">
            <a:xfrm>
              <a:off x="283820" y="3264758"/>
              <a:ext cx="1895117" cy="623502"/>
            </a:xfrm>
            <a:prstGeom prst="rect">
              <a:avLst/>
            </a:prstGeom>
            <a:noFill/>
            <a:ln w="9525">
              <a:noFill/>
              <a:miter lim="800000"/>
              <a:headEnd/>
              <a:tailEnd/>
            </a:ln>
            <a:effectLst/>
          </p:spPr>
        </p:pic>
        <p:sp>
          <p:nvSpPr>
            <p:cNvPr id="13" name="Rectangle 12">
              <a:hlinkClick r:id="rId44" action="ppaction://hlinksldjump"/>
              <a:extLst>
                <a:ext uri="{FF2B5EF4-FFF2-40B4-BE49-F238E27FC236}">
                  <a16:creationId xmlns:a16="http://schemas.microsoft.com/office/drawing/2014/main" id="{8F43E852-4CFF-4156-85DB-9839D4C5A538}"/>
                </a:ext>
              </a:extLst>
            </p:cNvPr>
            <p:cNvSpPr/>
            <p:nvPr>
              <p:custDataLst>
                <p:tags r:id="rId24"/>
              </p:custDataLst>
            </p:nvPr>
          </p:nvSpPr>
          <p:spPr>
            <a:xfrm>
              <a:off x="247135" y="3344563"/>
              <a:ext cx="1869989" cy="486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100" b="1" dirty="0">
                  <a:solidFill>
                    <a:prstClr val="white"/>
                  </a:solidFill>
                  <a:latin typeface="Helvetica" pitchFamily="2" charset="0"/>
                  <a:ea typeface="Tahoma" panose="020B0604030504040204" pitchFamily="34" charset="0"/>
                  <a:cs typeface="Tahoma" panose="020B0604030504040204" pitchFamily="34" charset="0"/>
                </a:rPr>
                <a:t>GESTION DES CONFLITS À L'ACCUEIL</a:t>
              </a:r>
              <a:endParaRPr kumimoji="0" lang="fr-FR" sz="1100" b="1" i="0" u="none" strike="noStrike" kern="1200" cap="none" spc="0" normalizeH="0" baseline="0" noProof="0" dirty="0">
                <a:ln>
                  <a:noFill/>
                </a:ln>
                <a:solidFill>
                  <a:prstClr val="white"/>
                </a:solidFill>
                <a:effectLst/>
                <a:uLnTx/>
                <a:uFillTx/>
                <a:latin typeface="Helvetica" pitchFamily="2" charset="0"/>
                <a:ea typeface="Tahoma" panose="020B0604030504040204" pitchFamily="34" charset="0"/>
                <a:cs typeface="Tahoma" panose="020B0604030504040204" pitchFamily="34" charset="0"/>
              </a:endParaRPr>
            </a:p>
          </p:txBody>
        </p:sp>
        <p:pic>
          <p:nvPicPr>
            <p:cNvPr id="30" name="Picture 3" descr="\\192.168.0.14\Profils_Itinérants\n.aoues\Desktop\bouton.png">
              <a:hlinkClick r:id="rId44" action="ppaction://hlinksldjump"/>
            </p:cNvPr>
            <p:cNvPicPr>
              <a:picLocks noChangeAspect="1" noChangeArrowheads="1"/>
            </p:cNvPicPr>
            <p:nvPr/>
          </p:nvPicPr>
          <p:blipFill>
            <a:blip r:embed="rId40" cstate="print"/>
            <a:srcRect/>
            <a:stretch>
              <a:fillRect/>
            </a:stretch>
          </p:blipFill>
          <p:spPr bwMode="auto">
            <a:xfrm>
              <a:off x="2102615" y="3811933"/>
              <a:ext cx="142541" cy="142541"/>
            </a:xfrm>
            <a:prstGeom prst="rect">
              <a:avLst/>
            </a:prstGeom>
            <a:noFill/>
          </p:spPr>
        </p:pic>
      </p:grpSp>
      <p:pic>
        <p:nvPicPr>
          <p:cNvPr id="31" name="Picture 3" descr="\\192.168.0.14\Profils_Itinérants\n.aoues\Desktop\bouton.png">
            <a:hlinkClick r:id="rId33" action="ppaction://hlinksldjump"/>
          </p:cNvPr>
          <p:cNvPicPr>
            <a:picLocks noChangeAspect="1" noChangeArrowheads="1"/>
          </p:cNvPicPr>
          <p:nvPr>
            <p:custDataLst>
              <p:tags r:id="rId12"/>
            </p:custDataLst>
          </p:nvPr>
        </p:nvPicPr>
        <p:blipFill>
          <a:blip r:embed="rId40" cstate="print"/>
          <a:srcRect/>
          <a:stretch>
            <a:fillRect/>
          </a:stretch>
        </p:blipFill>
        <p:spPr bwMode="auto">
          <a:xfrm>
            <a:off x="2052251" y="2609971"/>
            <a:ext cx="142541" cy="142541"/>
          </a:xfrm>
          <a:prstGeom prst="rect">
            <a:avLst/>
          </a:prstGeom>
          <a:noFill/>
        </p:spPr>
      </p:pic>
      <p:grpSp>
        <p:nvGrpSpPr>
          <p:cNvPr id="9" name="Groupe 8">
            <a:extLst>
              <a:ext uri="{FF2B5EF4-FFF2-40B4-BE49-F238E27FC236}">
                <a16:creationId xmlns:a16="http://schemas.microsoft.com/office/drawing/2014/main" id="{E165E48E-E89F-4BD4-A723-9FE63C3B2AFF}"/>
              </a:ext>
            </a:extLst>
          </p:cNvPr>
          <p:cNvGrpSpPr/>
          <p:nvPr>
            <p:custDataLst>
              <p:tags r:id="rId13"/>
            </p:custDataLst>
          </p:nvPr>
        </p:nvGrpSpPr>
        <p:grpSpPr>
          <a:xfrm>
            <a:off x="295581" y="5755875"/>
            <a:ext cx="1967815" cy="691131"/>
            <a:chOff x="2479204" y="4858779"/>
            <a:chExt cx="1967815" cy="691131"/>
          </a:xfrm>
        </p:grpSpPr>
        <p:pic>
          <p:nvPicPr>
            <p:cNvPr id="20" name="Picture 4"/>
            <p:cNvPicPr>
              <a:picLocks noChangeAspect="1" noChangeArrowheads="1"/>
            </p:cNvPicPr>
            <p:nvPr/>
          </p:nvPicPr>
          <p:blipFill>
            <a:blip r:embed="rId32"/>
            <a:srcRect/>
            <a:stretch>
              <a:fillRect/>
            </a:stretch>
          </p:blipFill>
          <p:spPr bwMode="auto">
            <a:xfrm>
              <a:off x="2479204" y="4858779"/>
              <a:ext cx="1895118" cy="623502"/>
            </a:xfrm>
            <a:prstGeom prst="rect">
              <a:avLst/>
            </a:prstGeom>
            <a:noFill/>
            <a:ln w="9525">
              <a:noFill/>
              <a:miter lim="800000"/>
              <a:headEnd/>
              <a:tailEnd/>
            </a:ln>
            <a:effectLst/>
          </p:spPr>
        </p:pic>
        <p:sp>
          <p:nvSpPr>
            <p:cNvPr id="23" name="Rectangle 22">
              <a:hlinkClick r:id="rId45" action="ppaction://hlinksldjump"/>
              <a:extLst>
                <a:ext uri="{FF2B5EF4-FFF2-40B4-BE49-F238E27FC236}">
                  <a16:creationId xmlns:a16="http://schemas.microsoft.com/office/drawing/2014/main" id="{C4BBAEE5-D22E-4AD6-BCB6-2509A78F6E0C}"/>
                </a:ext>
              </a:extLst>
            </p:cNvPr>
            <p:cNvSpPr/>
            <p:nvPr>
              <p:custDataLst>
                <p:tags r:id="rId23"/>
              </p:custDataLst>
            </p:nvPr>
          </p:nvSpPr>
          <p:spPr>
            <a:xfrm>
              <a:off x="2671926" y="4934463"/>
              <a:ext cx="1521132" cy="486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white"/>
                  </a:solidFill>
                  <a:latin typeface="Helvetica" pitchFamily="2" charset="0"/>
                  <a:ea typeface="Tahoma" panose="020B0604030504040204" pitchFamily="34" charset="0"/>
                  <a:cs typeface="Tahoma" panose="020B0604030504040204" pitchFamily="34" charset="0"/>
                </a:rPr>
                <a:t>MEDIA TRAINING</a:t>
              </a:r>
            </a:p>
          </p:txBody>
        </p:sp>
        <p:pic>
          <p:nvPicPr>
            <p:cNvPr id="32" name="Picture 3" descr="\\192.168.0.14\Profils_Itinérants\n.aoues\Desktop\bouton.png">
              <a:hlinkClick r:id="rId45" action="ppaction://hlinksldjump"/>
            </p:cNvPr>
            <p:cNvPicPr>
              <a:picLocks noChangeAspect="1" noChangeArrowheads="1"/>
            </p:cNvPicPr>
            <p:nvPr/>
          </p:nvPicPr>
          <p:blipFill>
            <a:blip r:embed="rId40" cstate="print"/>
            <a:srcRect/>
            <a:stretch>
              <a:fillRect/>
            </a:stretch>
          </p:blipFill>
          <p:spPr bwMode="auto">
            <a:xfrm>
              <a:off x="4304478" y="5407369"/>
              <a:ext cx="142541" cy="142541"/>
            </a:xfrm>
            <a:prstGeom prst="rect">
              <a:avLst/>
            </a:prstGeom>
            <a:noFill/>
          </p:spPr>
        </p:pic>
      </p:grpSp>
      <p:pic>
        <p:nvPicPr>
          <p:cNvPr id="21" name="Picture 3"/>
          <p:cNvPicPr>
            <a:picLocks noChangeAspect="1" noChangeArrowheads="1"/>
          </p:cNvPicPr>
          <p:nvPr>
            <p:custDataLst>
              <p:tags r:id="rId14"/>
            </p:custDataLst>
          </p:nvPr>
        </p:nvPicPr>
        <p:blipFill>
          <a:blip r:embed="rId38"/>
          <a:srcRect/>
          <a:stretch>
            <a:fillRect/>
          </a:stretch>
        </p:blipFill>
        <p:spPr bwMode="auto">
          <a:xfrm>
            <a:off x="283820" y="4780114"/>
            <a:ext cx="1895117" cy="623502"/>
          </a:xfrm>
          <a:prstGeom prst="rect">
            <a:avLst/>
          </a:prstGeom>
          <a:noFill/>
          <a:ln w="9525">
            <a:noFill/>
            <a:miter lim="800000"/>
            <a:headEnd/>
            <a:tailEnd/>
          </a:ln>
          <a:effectLst/>
        </p:spPr>
      </p:pic>
      <p:sp>
        <p:nvSpPr>
          <p:cNvPr id="22" name="Rectangle 21">
            <a:hlinkClick r:id="rId46" action="ppaction://hlinksldjump"/>
            <a:extLst>
              <a:ext uri="{FF2B5EF4-FFF2-40B4-BE49-F238E27FC236}">
                <a16:creationId xmlns:a16="http://schemas.microsoft.com/office/drawing/2014/main" id="{8F43E852-4CFF-4156-85DB-9839D4C5A538}"/>
              </a:ext>
            </a:extLst>
          </p:cNvPr>
          <p:cNvSpPr/>
          <p:nvPr>
            <p:custDataLst>
              <p:tags r:id="rId15"/>
            </p:custDataLst>
          </p:nvPr>
        </p:nvSpPr>
        <p:spPr>
          <a:xfrm>
            <a:off x="247135" y="4859919"/>
            <a:ext cx="1869989" cy="486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400" b="1" dirty="0">
                <a:solidFill>
                  <a:prstClr val="white"/>
                </a:solidFill>
                <a:latin typeface="Helvetica" pitchFamily="2" charset="0"/>
                <a:ea typeface="Tahoma" panose="020B0604030504040204" pitchFamily="34" charset="0"/>
                <a:cs typeface="Tahoma" panose="020B0604030504040204" pitchFamily="34" charset="0"/>
              </a:rPr>
              <a:t>SOFT SKILLS</a:t>
            </a:r>
            <a:endParaRPr lang="fr-FR" sz="1100" b="1" dirty="0">
              <a:solidFill>
                <a:prstClr val="white"/>
              </a:solidFill>
              <a:latin typeface="Helvetica" pitchFamily="2" charset="0"/>
              <a:ea typeface="Tahoma" panose="020B0604030504040204" pitchFamily="34" charset="0"/>
              <a:cs typeface="Tahoma" panose="020B0604030504040204" pitchFamily="34" charset="0"/>
            </a:endParaRPr>
          </a:p>
        </p:txBody>
      </p:sp>
      <p:pic>
        <p:nvPicPr>
          <p:cNvPr id="33" name="Picture 3" descr="\\192.168.0.14\Profils_Itinérants\n.aoues\Desktop\bouton.png">
            <a:hlinkClick r:id="rId46" action="ppaction://hlinksldjump"/>
          </p:cNvPr>
          <p:cNvPicPr>
            <a:picLocks noChangeAspect="1" noChangeArrowheads="1"/>
          </p:cNvPicPr>
          <p:nvPr>
            <p:custDataLst>
              <p:tags r:id="rId16"/>
            </p:custDataLst>
          </p:nvPr>
        </p:nvPicPr>
        <p:blipFill>
          <a:blip r:embed="rId40" cstate="print"/>
          <a:srcRect/>
          <a:stretch>
            <a:fillRect/>
          </a:stretch>
        </p:blipFill>
        <p:spPr bwMode="auto">
          <a:xfrm>
            <a:off x="2102615" y="5339172"/>
            <a:ext cx="142541" cy="142541"/>
          </a:xfrm>
          <a:prstGeom prst="rect">
            <a:avLst/>
          </a:prstGeom>
          <a:noFill/>
        </p:spPr>
      </p:pic>
      <p:grpSp>
        <p:nvGrpSpPr>
          <p:cNvPr id="16" name="Groupe 15">
            <a:extLst>
              <a:ext uri="{FF2B5EF4-FFF2-40B4-BE49-F238E27FC236}">
                <a16:creationId xmlns:a16="http://schemas.microsoft.com/office/drawing/2014/main" id="{35669235-233D-4DB9-BC79-ECF4E0D9C39D}"/>
              </a:ext>
            </a:extLst>
          </p:cNvPr>
          <p:cNvGrpSpPr/>
          <p:nvPr>
            <p:custDataLst>
              <p:tags r:id="rId17"/>
            </p:custDataLst>
          </p:nvPr>
        </p:nvGrpSpPr>
        <p:grpSpPr>
          <a:xfrm>
            <a:off x="2432952" y="5784110"/>
            <a:ext cx="1999745" cy="692076"/>
            <a:chOff x="1227438" y="5645493"/>
            <a:chExt cx="1999745" cy="692076"/>
          </a:xfrm>
        </p:grpSpPr>
        <p:pic>
          <p:nvPicPr>
            <p:cNvPr id="24" name="Picture 3"/>
            <p:cNvPicPr>
              <a:picLocks noChangeAspect="1" noChangeArrowheads="1"/>
            </p:cNvPicPr>
            <p:nvPr/>
          </p:nvPicPr>
          <p:blipFill>
            <a:blip r:embed="rId38"/>
            <a:srcRect/>
            <a:stretch>
              <a:fillRect/>
            </a:stretch>
          </p:blipFill>
          <p:spPr bwMode="auto">
            <a:xfrm>
              <a:off x="1264123" y="5645493"/>
              <a:ext cx="1895117" cy="623502"/>
            </a:xfrm>
            <a:prstGeom prst="rect">
              <a:avLst/>
            </a:prstGeom>
            <a:noFill/>
            <a:ln w="9525">
              <a:noFill/>
              <a:miter lim="800000"/>
              <a:headEnd/>
              <a:tailEnd/>
            </a:ln>
            <a:effectLst/>
          </p:spPr>
        </p:pic>
        <p:sp>
          <p:nvSpPr>
            <p:cNvPr id="25" name="Rectangle 24">
              <a:hlinkClick r:id="rId47" action="ppaction://hlinksldjump"/>
              <a:extLst>
                <a:ext uri="{FF2B5EF4-FFF2-40B4-BE49-F238E27FC236}">
                  <a16:creationId xmlns:a16="http://schemas.microsoft.com/office/drawing/2014/main" id="{8F43E852-4CFF-4156-85DB-9839D4C5A538}"/>
                </a:ext>
              </a:extLst>
            </p:cNvPr>
            <p:cNvSpPr/>
            <p:nvPr>
              <p:custDataLst>
                <p:tags r:id="rId22"/>
              </p:custDataLst>
            </p:nvPr>
          </p:nvSpPr>
          <p:spPr>
            <a:xfrm>
              <a:off x="1227438" y="5725298"/>
              <a:ext cx="1869989" cy="486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100" b="1" dirty="0">
                  <a:solidFill>
                    <a:prstClr val="white"/>
                  </a:solidFill>
                  <a:latin typeface="Helvetica" pitchFamily="2" charset="0"/>
                  <a:ea typeface="Tahoma" panose="020B0604030504040204" pitchFamily="34" charset="0"/>
                  <a:cs typeface="Tahoma" panose="020B0604030504040204" pitchFamily="34" charset="0"/>
                </a:rPr>
                <a:t>COMMUNICATION</a:t>
              </a:r>
            </a:p>
            <a:p>
              <a:pPr lvl="0" algn="ctr"/>
              <a:r>
                <a:rPr lang="fr-FR" sz="1100" b="1" dirty="0">
                  <a:solidFill>
                    <a:prstClr val="white"/>
                  </a:solidFill>
                  <a:latin typeface="Helvetica" pitchFamily="2" charset="0"/>
                  <a:ea typeface="Tahoma" panose="020B0604030504040204" pitchFamily="34" charset="0"/>
                  <a:cs typeface="Tahoma" panose="020B0604030504040204" pitchFamily="34" charset="0"/>
                </a:rPr>
                <a:t>DE CRISE</a:t>
              </a:r>
            </a:p>
          </p:txBody>
        </p:sp>
        <p:pic>
          <p:nvPicPr>
            <p:cNvPr id="34" name="Picture 3" descr="\\192.168.0.14\Profils_Itinérants\n.aoues\Desktop\bouton.png">
              <a:hlinkClick r:id="rId47" action="ppaction://hlinksldjump"/>
            </p:cNvPr>
            <p:cNvPicPr>
              <a:picLocks noChangeAspect="1" noChangeArrowheads="1"/>
            </p:cNvPicPr>
            <p:nvPr/>
          </p:nvPicPr>
          <p:blipFill>
            <a:blip r:embed="rId40" cstate="print"/>
            <a:srcRect/>
            <a:stretch>
              <a:fillRect/>
            </a:stretch>
          </p:blipFill>
          <p:spPr bwMode="auto">
            <a:xfrm>
              <a:off x="3084642" y="6195028"/>
              <a:ext cx="142541" cy="142541"/>
            </a:xfrm>
            <a:prstGeom prst="rect">
              <a:avLst/>
            </a:prstGeom>
            <a:noFill/>
          </p:spPr>
        </p:pic>
      </p:grpSp>
      <p:pic>
        <p:nvPicPr>
          <p:cNvPr id="45" name="Picture 4">
            <a:extLst>
              <a:ext uri="{FF2B5EF4-FFF2-40B4-BE49-F238E27FC236}">
                <a16:creationId xmlns:a16="http://schemas.microsoft.com/office/drawing/2014/main" id="{E8ADA7DC-B65C-4698-930A-BEE3078D5279}"/>
              </a:ext>
            </a:extLst>
          </p:cNvPr>
          <p:cNvPicPr>
            <a:picLocks noChangeAspect="1" noChangeArrowheads="1"/>
          </p:cNvPicPr>
          <p:nvPr>
            <p:custDataLst>
              <p:tags r:id="rId18"/>
            </p:custDataLst>
          </p:nvPr>
        </p:nvPicPr>
        <p:blipFill>
          <a:blip r:embed="rId32"/>
          <a:srcRect/>
          <a:stretch>
            <a:fillRect/>
          </a:stretch>
        </p:blipFill>
        <p:spPr bwMode="auto">
          <a:xfrm>
            <a:off x="2465523" y="4841243"/>
            <a:ext cx="1895118" cy="623502"/>
          </a:xfrm>
          <a:prstGeom prst="rect">
            <a:avLst/>
          </a:prstGeom>
          <a:noFill/>
          <a:ln w="9525">
            <a:noFill/>
            <a:miter lim="800000"/>
            <a:headEnd/>
            <a:tailEnd/>
          </a:ln>
          <a:effectLst/>
        </p:spPr>
      </p:pic>
      <p:sp>
        <p:nvSpPr>
          <p:cNvPr id="47" name="Rectangle 46">
            <a:hlinkClick r:id="rId48" action="ppaction://hlinksldjump"/>
            <a:extLst>
              <a:ext uri="{FF2B5EF4-FFF2-40B4-BE49-F238E27FC236}">
                <a16:creationId xmlns:a16="http://schemas.microsoft.com/office/drawing/2014/main" id="{8F8D40AD-4C16-4DE4-80D8-A6B57FE3A9B4}"/>
              </a:ext>
            </a:extLst>
          </p:cNvPr>
          <p:cNvSpPr/>
          <p:nvPr>
            <p:custDataLst>
              <p:tags r:id="rId19"/>
            </p:custDataLst>
          </p:nvPr>
        </p:nvSpPr>
        <p:spPr>
          <a:xfrm>
            <a:off x="2475085" y="4865891"/>
            <a:ext cx="1885556" cy="552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white"/>
                </a:solidFill>
                <a:latin typeface="Helvetica" pitchFamily="2" charset="0"/>
                <a:ea typeface="Tahoma" panose="020B0604030504040204" pitchFamily="34" charset="0"/>
                <a:cs typeface="Tahoma" panose="020B0604030504040204" pitchFamily="34" charset="0"/>
              </a:rPr>
              <a:t>SOFT SKILLS  Efficacité managériale</a:t>
            </a:r>
            <a:endParaRPr kumimoji="0" lang="fr-FR" sz="1200" b="1" i="0" u="none" strike="noStrike" kern="1200" cap="none" spc="0" normalizeH="0" baseline="0" noProof="0" dirty="0">
              <a:ln>
                <a:noFill/>
              </a:ln>
              <a:solidFill>
                <a:prstClr val="white"/>
              </a:solidFill>
              <a:effectLst/>
              <a:uLnTx/>
              <a:uFillTx/>
              <a:latin typeface="Helvetica" pitchFamily="2" charset="0"/>
              <a:ea typeface="Tahoma" panose="020B0604030504040204" pitchFamily="34" charset="0"/>
              <a:cs typeface="Tahoma" panose="020B0604030504040204" pitchFamily="34" charset="0"/>
            </a:endParaRPr>
          </a:p>
        </p:txBody>
      </p:sp>
      <p:pic>
        <p:nvPicPr>
          <p:cNvPr id="49" name="Picture 3" descr="\\192.168.0.14\Profils_Itinérants\n.aoues\Desktop\bouton.png">
            <a:hlinkClick r:id="rId48" action="ppaction://hlinksldjump"/>
            <a:extLst>
              <a:ext uri="{FF2B5EF4-FFF2-40B4-BE49-F238E27FC236}">
                <a16:creationId xmlns:a16="http://schemas.microsoft.com/office/drawing/2014/main" id="{6FA0DF21-19D0-497E-AB1D-71FEFC9DD449}"/>
              </a:ext>
            </a:extLst>
          </p:cNvPr>
          <p:cNvPicPr>
            <a:picLocks noChangeAspect="1" noChangeArrowheads="1"/>
          </p:cNvPicPr>
          <p:nvPr>
            <p:custDataLst>
              <p:tags r:id="rId20"/>
            </p:custDataLst>
          </p:nvPr>
        </p:nvPicPr>
        <p:blipFill>
          <a:blip r:embed="rId40" cstate="print"/>
          <a:srcRect/>
          <a:stretch>
            <a:fillRect/>
          </a:stretch>
        </p:blipFill>
        <p:spPr bwMode="auto">
          <a:xfrm>
            <a:off x="4280199" y="5393865"/>
            <a:ext cx="142541" cy="142541"/>
          </a:xfrm>
          <a:prstGeom prst="rect">
            <a:avLst/>
          </a:prstGeom>
          <a:noFill/>
        </p:spPr>
      </p:pic>
      <p:pic>
        <p:nvPicPr>
          <p:cNvPr id="55" name="Picture 2"/>
          <p:cNvPicPr>
            <a:picLocks noChangeAspect="1" noChangeArrowheads="1"/>
          </p:cNvPicPr>
          <p:nvPr>
            <p:custDataLst>
              <p:tags r:id="rId21"/>
            </p:custDataLst>
          </p:nvPr>
        </p:nvPicPr>
        <p:blipFill>
          <a:blip r:embed="rId49">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298469"/>
      </p:ext>
    </p:extLst>
  </p:cSld>
  <p:clrMapOvr>
    <a:masterClrMapping/>
  </p:clrMapOvr>
  <p:transition spd="slow">
    <p:fade/>
  </p:transition>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400110"/>
          </a:xfrm>
          <a:prstGeom prst="rect">
            <a:avLst/>
          </a:prstGeom>
          <a:solidFill>
            <a:srgbClr val="0F437D"/>
          </a:solidFill>
        </p:spPr>
        <p:txBody>
          <a:bodyPr wrap="square" rtlCol="0">
            <a:spAutoFit/>
          </a:bodyPr>
          <a:lstStyle/>
          <a:p>
            <a:pPr lvl="0">
              <a:defRPr/>
            </a:pPr>
            <a:r>
              <a:rPr lang="fr-FR" sz="2000" b="1" dirty="0">
                <a:solidFill>
                  <a:schemeClr val="bg1"/>
                </a:solidFill>
                <a:latin typeface="Helvetica" pitchFamily="2" charset="0"/>
              </a:rPr>
              <a:t>Recouvrement des Créances</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385398" cy="2616101"/>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Mettre en œuvre en interne les procédures extrajudiciaires pour accélérer le paiement des créances clients.</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Développer ses connaissances en matière de recouvrement de créances.</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Se familiariser avec le jargon juridique.</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Suivre le déroulement des procédures engagées.</a:t>
            </a:r>
          </a:p>
          <a:p>
            <a:pPr marL="285750" lvl="0" indent="-285750" algn="just">
              <a:buFont typeface="Arial" panose="020B0604020202020204" pitchFamily="34" charset="0"/>
              <a:buChar char="•"/>
              <a:defRP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397565" y="4311503"/>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98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400110"/>
          </a:xfrm>
          <a:prstGeom prst="rect">
            <a:avLst/>
          </a:prstGeom>
          <a:solidFill>
            <a:srgbClr val="0F437D"/>
          </a:solidFill>
        </p:spPr>
        <p:txBody>
          <a:bodyPr wrap="square" rtlCol="0">
            <a:spAutoFit/>
          </a:bodyPr>
          <a:lstStyle/>
          <a:p>
            <a:pPr lvl="0">
              <a:defRPr/>
            </a:pPr>
            <a:r>
              <a:rPr lang="fr-FR" sz="2000" b="1" dirty="0">
                <a:solidFill>
                  <a:schemeClr val="bg1"/>
                </a:solidFill>
                <a:latin typeface="Helvetica" pitchFamily="2" charset="0"/>
              </a:rPr>
              <a:t>Finance pour non-Financiers </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385398" cy="2616101"/>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Connaître le contenu du bilan, du compte de résultats et des notes annexes.</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Comprendre comment les opérations courantes (achats, ventes, stockage, investissements, financements...) impactent les états financiers.</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Savoir construire les principaux agrégats des états financiers et interpréter leur évolution.</a:t>
            </a:r>
          </a:p>
          <a:p>
            <a:pPr marL="285750" lvl="0" indent="-285750" algn="just">
              <a:buFont typeface="Arial" panose="020B0604020202020204" pitchFamily="34" charset="0"/>
              <a:buChar char="•"/>
              <a:defRP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397565" y="4319741"/>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407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400110"/>
          </a:xfrm>
          <a:prstGeom prst="rect">
            <a:avLst/>
          </a:prstGeom>
          <a:solidFill>
            <a:srgbClr val="0F437D"/>
          </a:solidFill>
        </p:spPr>
        <p:txBody>
          <a:bodyPr wrap="square" rtlCol="0">
            <a:spAutoFit/>
          </a:bodyPr>
          <a:lstStyle/>
          <a:p>
            <a:pPr lvl="0">
              <a:defRPr/>
            </a:pPr>
            <a:r>
              <a:rPr lang="fr-FR" sz="2000" b="1" dirty="0">
                <a:solidFill>
                  <a:schemeClr val="bg1"/>
                </a:solidFill>
                <a:latin typeface="Helvetica" pitchFamily="2" charset="0"/>
              </a:rPr>
              <a:t>Comptabilité pour non-Financiers </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385398" cy="2123658"/>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Intégrer la gestion comptable dans vos décisions et choix de gestion.</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Maîtriser les mécanismes comptables de base.  </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Connaître les bases des techniques comptables et fiscales.</a:t>
            </a:r>
          </a:p>
          <a:p>
            <a:pPr marL="285750" lvl="0" indent="-285750" algn="just">
              <a:buFont typeface="Arial" panose="020B0604020202020204" pitchFamily="34" charset="0"/>
              <a:buChar char="•"/>
              <a:defRP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397565" y="3845915"/>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4 jours de formation. </a:t>
            </a: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407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400110"/>
          </a:xfrm>
          <a:prstGeom prst="rect">
            <a:avLst/>
          </a:prstGeom>
          <a:solidFill>
            <a:srgbClr val="0F437D"/>
          </a:solidFill>
        </p:spPr>
        <p:txBody>
          <a:bodyPr wrap="square" rtlCol="0">
            <a:spAutoFit/>
          </a:bodyPr>
          <a:lstStyle/>
          <a:p>
            <a:pPr lvl="0">
              <a:defRPr/>
            </a:pPr>
            <a:r>
              <a:rPr lang="fr-FR" sz="2000" b="1" dirty="0">
                <a:solidFill>
                  <a:schemeClr val="bg1"/>
                </a:solidFill>
                <a:latin typeface="Helvetica" pitchFamily="2" charset="0"/>
              </a:rPr>
              <a:t>Droit des Affaires pour non-Juriste</a:t>
            </a:r>
            <a:r>
              <a:rPr lang="fr-FR" sz="2000" b="1" dirty="0">
                <a:solidFill>
                  <a:srgbClr val="FF0000"/>
                </a:solidFill>
                <a:latin typeface="Helvetica" pitchFamily="2" charset="0"/>
              </a:rPr>
              <a:t> </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385398" cy="1877437"/>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Avoir une connaissance de l’environnement, des différentes procédures et du langage spécifique au droit des affaires permettant d’être plus efficace dans son activité professionnelle quotidienne.</a:t>
            </a:r>
          </a:p>
          <a:p>
            <a:pPr marL="285750" lvl="0" indent="-285750" algn="just">
              <a:buFont typeface="Arial" panose="020B0604020202020204" pitchFamily="34" charset="0"/>
              <a:buChar char="•"/>
              <a:defRP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397565" y="3538419"/>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4 jours de formation. </a:t>
            </a: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407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2" name="ZoneTexte 11">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6024939"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Excel Niveau 1  </a:t>
            </a:r>
          </a:p>
        </p:txBody>
      </p:sp>
      <p:sp>
        <p:nvSpPr>
          <p:cNvPr id="13" name="ZoneTexte 12">
            <a:extLst>
              <a:ext uri="{FF2B5EF4-FFF2-40B4-BE49-F238E27FC236}">
                <a16:creationId xmlns:a16="http://schemas.microsoft.com/office/drawing/2014/main" id="{2ED33688-C0B5-4670-A4BD-B037DBE2C181}"/>
              </a:ext>
            </a:extLst>
          </p:cNvPr>
          <p:cNvSpPr txBox="1"/>
          <p:nvPr>
            <p:custDataLst>
              <p:tags r:id="rId3"/>
            </p:custDataLst>
          </p:nvPr>
        </p:nvSpPr>
        <p:spPr>
          <a:xfrm>
            <a:off x="397564" y="1528681"/>
            <a:ext cx="6022286" cy="2862322"/>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endParaRPr lang="fr-FR" dirty="0">
              <a:latin typeface="Helvetica" pitchFamily="2"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Maîtriser le principe des fonctions et des formules usuelles,</a:t>
            </a:r>
          </a:p>
          <a:p>
            <a:pPr marL="28575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Traiter, synthétiser et extraire des données à partir d’une base de données.</a:t>
            </a:r>
          </a:p>
          <a:p>
            <a:pPr marL="28575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Établir des liaisons entre tableaux et feuilles. </a:t>
            </a:r>
          </a:p>
          <a:p>
            <a:pPr marL="28575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Travailler avec les illustrations et les graphiques. </a:t>
            </a:r>
          </a:p>
          <a:p>
            <a:pPr marL="28575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Maîtriser la mise en forme et la mise en page des documents (pour impression).</a:t>
            </a:r>
          </a:p>
          <a:p>
            <a:pPr marL="28575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Corriger et éliminer les erreurs fréquentes des utilisateurs non expérimentés.</a:t>
            </a:r>
            <a:endParaRPr lang="fr-FR" sz="1600" dirty="0">
              <a:latin typeface="Helvetica" pitchFamily="2" charset="0"/>
            </a:endParaRPr>
          </a:p>
        </p:txBody>
      </p:sp>
      <p:sp>
        <p:nvSpPr>
          <p:cNvPr id="14" name="ZoneTexte 13">
            <a:extLst>
              <a:ext uri="{FF2B5EF4-FFF2-40B4-BE49-F238E27FC236}">
                <a16:creationId xmlns:a16="http://schemas.microsoft.com/office/drawing/2014/main" id="{A735D23E-56B9-41D5-8EB3-6A59901380BE}"/>
              </a:ext>
            </a:extLst>
          </p:cNvPr>
          <p:cNvSpPr txBox="1"/>
          <p:nvPr>
            <p:custDataLst>
              <p:tags r:id="rId4"/>
            </p:custDataLst>
          </p:nvPr>
        </p:nvSpPr>
        <p:spPr>
          <a:xfrm>
            <a:off x="397565" y="4614951"/>
            <a:ext cx="4248576"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De 2 à 4 jours de formation selon le niveau.</a:t>
            </a:r>
          </a:p>
        </p:txBody>
      </p:sp>
      <p:sp>
        <p:nvSpPr>
          <p:cNvPr id="15" name="Triangle isocèle 14"/>
          <p:cNvSpPr/>
          <p:nvPr>
            <p:custDataLst>
              <p:tags r:id="rId5"/>
            </p:custDataLst>
          </p:nvPr>
        </p:nvSpPr>
        <p:spPr>
          <a:xfrm rot="10800000">
            <a:off x="586740" y="1436287"/>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Sans titre-2.png">
            <a:hlinkClick r:id="rId10" action="ppaction://hlinksldjump"/>
            <a:extLst>
              <a:ext uri="{FF2B5EF4-FFF2-40B4-BE49-F238E27FC236}">
                <a16:creationId xmlns:a16="http://schemas.microsoft.com/office/drawing/2014/main" id="{6BB01C9E-7601-4061-A4CB-65C679E0EBFA}"/>
              </a:ext>
            </a:extLst>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540550"/>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2" name="ZoneTexte 11">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6024939"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Excel Niveau 2  </a:t>
            </a:r>
          </a:p>
        </p:txBody>
      </p:sp>
      <p:sp>
        <p:nvSpPr>
          <p:cNvPr id="13" name="ZoneTexte 12">
            <a:extLst>
              <a:ext uri="{FF2B5EF4-FFF2-40B4-BE49-F238E27FC236}">
                <a16:creationId xmlns:a16="http://schemas.microsoft.com/office/drawing/2014/main" id="{2ED33688-C0B5-4670-A4BD-B037DBE2C181}"/>
              </a:ext>
            </a:extLst>
          </p:cNvPr>
          <p:cNvSpPr txBox="1"/>
          <p:nvPr>
            <p:custDataLst>
              <p:tags r:id="rId3"/>
            </p:custDataLst>
          </p:nvPr>
        </p:nvSpPr>
        <p:spPr>
          <a:xfrm>
            <a:off x="397564" y="1502177"/>
            <a:ext cx="6022286" cy="3108543"/>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endParaRPr lang="fr-FR" dirty="0">
              <a:latin typeface="Helvetica" pitchFamily="2" charset="0"/>
              <a:ea typeface="Tahoma" panose="020B0604030504040204" pitchFamily="34" charset="0"/>
              <a:cs typeface="Tahoma" panose="020B0604030504040204" pitchFamily="34" charset="0"/>
            </a:endParaRP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Protéger vos fichiers et exploiter le travail collaboratif.</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Automatiser, contrôler et valider les données saisies dans vos fichiers.</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Allez plus loin dans la maîtrise des fonctions (fonctions multiples et imbriquées, calculs matriciels…).</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Créer et formater des tableaux croisés dynamiques.</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Créer des scénarios et des prévisions.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Automatiser votre environnement de travail avec des contrôles et des formulaires.</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Créer des </a:t>
            </a:r>
            <a:r>
              <a:rPr lang="fr-FR" sz="1600" dirty="0" err="1">
                <a:latin typeface="Helvetica" pitchFamily="2" charset="0"/>
                <a:ea typeface="Tahoma" panose="020B0604030504040204" pitchFamily="34" charset="0"/>
                <a:cs typeface="Tahoma" panose="020B0604030504040204" pitchFamily="34" charset="0"/>
              </a:rPr>
              <a:t>macros-commandes</a:t>
            </a:r>
            <a:r>
              <a:rPr lang="fr-FR" sz="1600" dirty="0">
                <a:latin typeface="Helvetica" pitchFamily="2" charset="0"/>
                <a:ea typeface="Tahoma" panose="020B0604030504040204" pitchFamily="34" charset="0"/>
                <a:cs typeface="Tahoma" panose="020B0604030504040204" pitchFamily="34" charset="0"/>
              </a:rPr>
              <a:t>.</a:t>
            </a:r>
          </a:p>
        </p:txBody>
      </p:sp>
      <p:sp>
        <p:nvSpPr>
          <p:cNvPr id="14" name="ZoneTexte 13">
            <a:extLst>
              <a:ext uri="{FF2B5EF4-FFF2-40B4-BE49-F238E27FC236}">
                <a16:creationId xmlns:a16="http://schemas.microsoft.com/office/drawing/2014/main" id="{A735D23E-56B9-41D5-8EB3-6A59901380BE}"/>
              </a:ext>
            </a:extLst>
          </p:cNvPr>
          <p:cNvSpPr txBox="1"/>
          <p:nvPr>
            <p:custDataLst>
              <p:tags r:id="rId4"/>
            </p:custDataLst>
          </p:nvPr>
        </p:nvSpPr>
        <p:spPr>
          <a:xfrm>
            <a:off x="397565" y="4747471"/>
            <a:ext cx="4248576"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De 2 à 4 jours de formation selon le niveau.</a:t>
            </a:r>
          </a:p>
        </p:txBody>
      </p:sp>
      <p:sp>
        <p:nvSpPr>
          <p:cNvPr id="15" name="Triangle isocèle 14"/>
          <p:cNvSpPr/>
          <p:nvPr>
            <p:custDataLst>
              <p:tags r:id="rId5"/>
            </p:custDataLst>
          </p:nvPr>
        </p:nvSpPr>
        <p:spPr>
          <a:xfrm rot="10800000">
            <a:off x="586740" y="1436287"/>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Sans titre-2.png">
            <a:hlinkClick r:id="rId10" action="ppaction://hlinksldjump"/>
            <a:extLst>
              <a:ext uri="{FF2B5EF4-FFF2-40B4-BE49-F238E27FC236}">
                <a16:creationId xmlns:a16="http://schemas.microsoft.com/office/drawing/2014/main" id="{17CB54C5-012F-43D5-9D83-856788FF12FB}"/>
              </a:ext>
            </a:extLst>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467444"/>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2" name="ZoneTexte 11">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6024939"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Excel Niveau 3 </a:t>
            </a:r>
          </a:p>
        </p:txBody>
      </p:sp>
      <p:sp>
        <p:nvSpPr>
          <p:cNvPr id="13" name="ZoneTexte 12">
            <a:extLst>
              <a:ext uri="{FF2B5EF4-FFF2-40B4-BE49-F238E27FC236}">
                <a16:creationId xmlns:a16="http://schemas.microsoft.com/office/drawing/2014/main" id="{2ED33688-C0B5-4670-A4BD-B037DBE2C181}"/>
              </a:ext>
            </a:extLst>
          </p:cNvPr>
          <p:cNvSpPr txBox="1"/>
          <p:nvPr>
            <p:custDataLst>
              <p:tags r:id="rId3"/>
            </p:custDataLst>
          </p:nvPr>
        </p:nvSpPr>
        <p:spPr>
          <a:xfrm>
            <a:off x="397564" y="1502177"/>
            <a:ext cx="6022286" cy="2862322"/>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a:t>
            </a:r>
            <a:endParaRPr lang="fr-FR" dirty="0">
              <a:latin typeface="Helvetica" pitchFamily="2"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Optimiser, automatiser, fiabiliser les calculs et les traitements de données. </a:t>
            </a:r>
          </a:p>
          <a:p>
            <a:pPr marL="28575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Importer et organiser ses données, réaliser des tableaux de prévision et de simulation, automatiser la mise en forme.</a:t>
            </a:r>
          </a:p>
          <a:p>
            <a:pPr marL="28575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Générer des graphiques.</a:t>
            </a:r>
          </a:p>
          <a:p>
            <a:pPr marL="28575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Fonctions avancées.</a:t>
            </a:r>
          </a:p>
          <a:p>
            <a:pPr marL="28575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Macros sans programmation.</a:t>
            </a:r>
          </a:p>
          <a:p>
            <a:pPr marL="28575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Opérer des prévisions.</a:t>
            </a:r>
          </a:p>
          <a:p>
            <a:pPr algn="just"/>
            <a:endParaRPr lang="fr-FR" sz="1600" dirty="0">
              <a:latin typeface="Helvetica" pitchFamily="2" charset="0"/>
              <a:ea typeface="Tahoma" panose="020B0604030504040204" pitchFamily="34" charset="0"/>
              <a:cs typeface="Tahoma" panose="020B0604030504040204" pitchFamily="34" charset="0"/>
            </a:endParaRPr>
          </a:p>
        </p:txBody>
      </p:sp>
      <p:sp>
        <p:nvSpPr>
          <p:cNvPr id="14" name="ZoneTexte 13">
            <a:extLst>
              <a:ext uri="{FF2B5EF4-FFF2-40B4-BE49-F238E27FC236}">
                <a16:creationId xmlns:a16="http://schemas.microsoft.com/office/drawing/2014/main" id="{A735D23E-56B9-41D5-8EB3-6A59901380BE}"/>
              </a:ext>
            </a:extLst>
          </p:cNvPr>
          <p:cNvSpPr txBox="1"/>
          <p:nvPr>
            <p:custDataLst>
              <p:tags r:id="rId4"/>
            </p:custDataLst>
          </p:nvPr>
        </p:nvSpPr>
        <p:spPr>
          <a:xfrm>
            <a:off x="397565" y="4548691"/>
            <a:ext cx="4248576"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De 2 à 4 jours de formation selon le niveau.</a:t>
            </a:r>
          </a:p>
        </p:txBody>
      </p:sp>
      <p:sp>
        <p:nvSpPr>
          <p:cNvPr id="15" name="Triangle isocèle 14"/>
          <p:cNvSpPr/>
          <p:nvPr>
            <p:custDataLst>
              <p:tags r:id="rId5"/>
            </p:custDataLst>
          </p:nvPr>
        </p:nvSpPr>
        <p:spPr>
          <a:xfrm rot="10800000">
            <a:off x="586740" y="1436287"/>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Sans titre-2.png">
            <a:hlinkClick r:id="rId10" action="ppaction://hlinksldjump"/>
            <a:extLst>
              <a:ext uri="{FF2B5EF4-FFF2-40B4-BE49-F238E27FC236}">
                <a16:creationId xmlns:a16="http://schemas.microsoft.com/office/drawing/2014/main" id="{9B04F420-ABE8-443B-9CD9-E55B509B7D41}"/>
              </a:ext>
            </a:extLst>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165202"/>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2" name="ZoneTexte 11">
            <a:extLst>
              <a:ext uri="{FF2B5EF4-FFF2-40B4-BE49-F238E27FC236}">
                <a16:creationId xmlns:a16="http://schemas.microsoft.com/office/drawing/2014/main" id="{065D6858-4C46-449A-8006-07D9E9BAAC52}"/>
              </a:ext>
            </a:extLst>
          </p:cNvPr>
          <p:cNvSpPr txBox="1"/>
          <p:nvPr>
            <p:custDataLst>
              <p:tags r:id="rId2"/>
            </p:custDataLst>
          </p:nvPr>
        </p:nvSpPr>
        <p:spPr>
          <a:xfrm>
            <a:off x="413962" y="1028700"/>
            <a:ext cx="5996364" cy="1015663"/>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Créer et gérer des bases de données relationnelles avec une interface graphique attrayante. ACCESS</a:t>
            </a:r>
          </a:p>
        </p:txBody>
      </p:sp>
      <p:sp>
        <p:nvSpPr>
          <p:cNvPr id="13" name="ZoneTexte 12">
            <a:extLst>
              <a:ext uri="{FF2B5EF4-FFF2-40B4-BE49-F238E27FC236}">
                <a16:creationId xmlns:a16="http://schemas.microsoft.com/office/drawing/2014/main" id="{2ED33688-C0B5-4670-A4BD-B037DBE2C181}"/>
              </a:ext>
            </a:extLst>
          </p:cNvPr>
          <p:cNvSpPr txBox="1"/>
          <p:nvPr>
            <p:custDataLst>
              <p:tags r:id="rId3"/>
            </p:custDataLst>
          </p:nvPr>
        </p:nvSpPr>
        <p:spPr>
          <a:xfrm>
            <a:off x="397564" y="2098521"/>
            <a:ext cx="6022286" cy="3847207"/>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Utiliser les règles fondamentales pour créer un schéma relationnel.</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Savoir comment normaliser les données avant de créer la base de données.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Créer et utiliser les bonnes liaisons entre les tables.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Extraire et synthétiser les données d’une base de données en utilisant les différents types de requêtes.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Créer un environnement attrayant avec des contrôles et des objets.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Créer les états pour traiter et mettre en forme les données pour impression.</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Créer des macro-commandes.</a:t>
            </a:r>
          </a:p>
          <a:p>
            <a:pPr marL="342900" indent="-34290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4" name="ZoneTexte 13">
            <a:extLst>
              <a:ext uri="{FF2B5EF4-FFF2-40B4-BE49-F238E27FC236}">
                <a16:creationId xmlns:a16="http://schemas.microsoft.com/office/drawing/2014/main" id="{A735D23E-56B9-41D5-8EB3-6A59901380BE}"/>
              </a:ext>
            </a:extLst>
          </p:cNvPr>
          <p:cNvSpPr txBox="1"/>
          <p:nvPr>
            <p:custDataLst>
              <p:tags r:id="rId4"/>
            </p:custDataLst>
          </p:nvPr>
        </p:nvSpPr>
        <p:spPr>
          <a:xfrm>
            <a:off x="397565" y="6132823"/>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5 jours de formation.</a:t>
            </a:r>
          </a:p>
        </p:txBody>
      </p:sp>
      <p:sp>
        <p:nvSpPr>
          <p:cNvPr id="15" name="Triangle isocèle 14"/>
          <p:cNvSpPr/>
          <p:nvPr>
            <p:custDataLst>
              <p:tags r:id="rId5"/>
            </p:custDataLst>
          </p:nvPr>
        </p:nvSpPr>
        <p:spPr>
          <a:xfrm rot="10800000">
            <a:off x="586740" y="2042160"/>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0"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48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3" name="ZoneTexte 12">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234364" cy="1015663"/>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Créer des présentations professionnelles et apprendre des techniques et des astuces pour un meilleur rendement</a:t>
            </a:r>
            <a:endParaRPr lang="fr-FR" sz="2000" dirty="0">
              <a:solidFill>
                <a:schemeClr val="bg1"/>
              </a:solidFill>
              <a:latin typeface="Helvetica" pitchFamily="2" charset="0"/>
            </a:endParaRPr>
          </a:p>
        </p:txBody>
      </p:sp>
      <p:sp>
        <p:nvSpPr>
          <p:cNvPr id="14" name="ZoneTexte 13">
            <a:extLst>
              <a:ext uri="{FF2B5EF4-FFF2-40B4-BE49-F238E27FC236}">
                <a16:creationId xmlns:a16="http://schemas.microsoft.com/office/drawing/2014/main" id="{2ED33688-C0B5-4670-A4BD-B037DBE2C181}"/>
              </a:ext>
            </a:extLst>
          </p:cNvPr>
          <p:cNvSpPr txBox="1"/>
          <p:nvPr>
            <p:custDataLst>
              <p:tags r:id="rId3"/>
            </p:custDataLst>
          </p:nvPr>
        </p:nvSpPr>
        <p:spPr>
          <a:xfrm>
            <a:off x="397564" y="2088996"/>
            <a:ext cx="5250761" cy="3354765"/>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 </a:t>
            </a:r>
            <a:r>
              <a:rPr lang="fr-FR" sz="1600" b="1" dirty="0">
                <a:latin typeface="Helvetica" pitchFamily="2" charset="0"/>
                <a:ea typeface="Tahoma" panose="020B0604030504040204" pitchFamily="34" charset="0"/>
                <a:cs typeface="Tahoma" panose="020B0604030504040204" pitchFamily="34" charset="0"/>
              </a:rPr>
              <a:t>POWERPOINT</a:t>
            </a:r>
            <a:endParaRPr lang="fr-FR" b="1" dirty="0">
              <a:latin typeface="Helvetica" pitchFamily="2"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Utiliser les modèles de conception.</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Gérer, utiliser et installer de nouveaux thèmes.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Travailler avec les transitions.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Créer des masques et des modèles pertinents.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Utiliser les </a:t>
            </a:r>
            <a:r>
              <a:rPr lang="fr-FR" sz="1600" dirty="0" err="1">
                <a:latin typeface="Helvetica" pitchFamily="2" charset="0"/>
                <a:ea typeface="Tahoma" panose="020B0604030504040204" pitchFamily="34" charset="0"/>
                <a:cs typeface="Tahoma" panose="020B0604030504040204" pitchFamily="34" charset="0"/>
              </a:rPr>
              <a:t>SmartArt</a:t>
            </a:r>
            <a:r>
              <a:rPr lang="fr-FR" sz="1600" dirty="0">
                <a:latin typeface="Helvetica" pitchFamily="2" charset="0"/>
                <a:ea typeface="Tahoma" panose="020B0604030504040204" pitchFamily="34" charset="0"/>
                <a:cs typeface="Tahoma" panose="020B0604030504040204" pitchFamily="34" charset="0"/>
              </a:rPr>
              <a:t>, les tableaux, les graphiques pour illustrer vos présentations.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Choisir la stratégie d’animation adaptée : boucle, timing ou libre.</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Travailler et paramétrer la narration.</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Exporter la présentation.</a:t>
            </a:r>
          </a:p>
          <a:p>
            <a:pPr marL="342900" indent="-34290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5" name="ZoneTexte 14">
            <a:extLst>
              <a:ext uri="{FF2B5EF4-FFF2-40B4-BE49-F238E27FC236}">
                <a16:creationId xmlns:a16="http://schemas.microsoft.com/office/drawing/2014/main" id="{A735D23E-56B9-41D5-8EB3-6A59901380BE}"/>
              </a:ext>
            </a:extLst>
          </p:cNvPr>
          <p:cNvSpPr txBox="1"/>
          <p:nvPr>
            <p:custDataLst>
              <p:tags r:id="rId4"/>
            </p:custDataLst>
          </p:nvPr>
        </p:nvSpPr>
        <p:spPr>
          <a:xfrm>
            <a:off x="397565" y="5644474"/>
            <a:ext cx="3949352" cy="769441"/>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r>
              <a:rPr lang="fr-FR" sz="2800" b="1" dirty="0">
                <a:latin typeface="Helvetica" pitchFamily="2" charset="0"/>
                <a:ea typeface="Tahoma" panose="020B0604030504040204" pitchFamily="34" charset="0"/>
                <a:cs typeface="Tahoma" panose="020B0604030504040204" pitchFamily="34" charset="0"/>
              </a:rPr>
              <a:t>:</a:t>
            </a:r>
          </a:p>
          <a:p>
            <a:pPr algn="just"/>
            <a:r>
              <a:rPr lang="fr-FR" sz="1600" dirty="0">
                <a:latin typeface="Helvetica" pitchFamily="2" charset="0"/>
              </a:rPr>
              <a:t>3 jours de formation.</a:t>
            </a:r>
          </a:p>
        </p:txBody>
      </p:sp>
      <p:sp>
        <p:nvSpPr>
          <p:cNvPr id="16" name="Triangle isocèle 15"/>
          <p:cNvSpPr/>
          <p:nvPr>
            <p:custDataLst>
              <p:tags r:id="rId5"/>
            </p:custDataLst>
          </p:nvPr>
        </p:nvSpPr>
        <p:spPr>
          <a:xfrm rot="10800000">
            <a:off x="586740" y="2042160"/>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0"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36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2" name="ZoneTexte 11">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777289" cy="1015663"/>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Allez plus loin dans les techniques d’extraction, purification et présentation des données avec Excel et Power Bi.</a:t>
            </a:r>
          </a:p>
        </p:txBody>
      </p:sp>
      <p:sp>
        <p:nvSpPr>
          <p:cNvPr id="13" name="ZoneTexte 12">
            <a:extLst>
              <a:ext uri="{FF2B5EF4-FFF2-40B4-BE49-F238E27FC236}">
                <a16:creationId xmlns:a16="http://schemas.microsoft.com/office/drawing/2014/main" id="{2ED33688-C0B5-4670-A4BD-B037DBE2C181}"/>
              </a:ext>
            </a:extLst>
          </p:cNvPr>
          <p:cNvSpPr txBox="1"/>
          <p:nvPr>
            <p:custDataLst>
              <p:tags r:id="rId3"/>
            </p:custDataLst>
          </p:nvPr>
        </p:nvSpPr>
        <p:spPr>
          <a:xfrm>
            <a:off x="407089" y="2108046"/>
            <a:ext cx="5774636" cy="2339102"/>
          </a:xfrm>
          <a:prstGeom prst="rect">
            <a:avLst/>
          </a:prstGeom>
          <a:solidFill>
            <a:schemeClr val="bg1">
              <a:lumMod val="85000"/>
            </a:schemeClr>
          </a:solidFill>
        </p:spPr>
        <p:txBody>
          <a:bodyPr wrap="square" rtlCol="0">
            <a:spAutoFit/>
          </a:bodyPr>
          <a:lstStyle/>
          <a:p>
            <a:pPr algn="just"/>
            <a:endParaRPr lang="fr-FR" sz="1600"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Bâtir des tableaux de bord adaptés aux besoins des acteurs.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Choisir les éléments visuels pertinents.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Utiliser des contrôles de formulaire pour interagir avec les éléments du tableau de bord.</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Créer des tableaux de bord interactifs.</a:t>
            </a:r>
          </a:p>
          <a:p>
            <a:pPr marL="342900" indent="-34290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4" name="ZoneTexte 13">
            <a:extLst>
              <a:ext uri="{FF2B5EF4-FFF2-40B4-BE49-F238E27FC236}">
                <a16:creationId xmlns:a16="http://schemas.microsoft.com/office/drawing/2014/main" id="{A735D23E-56B9-41D5-8EB3-6A59901380BE}"/>
              </a:ext>
            </a:extLst>
          </p:cNvPr>
          <p:cNvSpPr txBox="1"/>
          <p:nvPr>
            <p:custDataLst>
              <p:tags r:id="rId4"/>
            </p:custDataLst>
          </p:nvPr>
        </p:nvSpPr>
        <p:spPr>
          <a:xfrm>
            <a:off x="397565" y="4669063"/>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3 jours de formation.</a:t>
            </a:r>
          </a:p>
        </p:txBody>
      </p:sp>
      <p:sp>
        <p:nvSpPr>
          <p:cNvPr id="15" name="Triangle isocèle 14"/>
          <p:cNvSpPr/>
          <p:nvPr>
            <p:custDataLst>
              <p:tags r:id="rId5"/>
            </p:custDataLst>
          </p:nvPr>
        </p:nvSpPr>
        <p:spPr>
          <a:xfrm rot="10800000">
            <a:off x="586740" y="2042160"/>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0"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77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p:cNvPicPr>
            <a:picLocks noChangeAspect="1" noChangeArrowheads="1"/>
          </p:cNvPicPr>
          <p:nvPr>
            <p:custDataLst>
              <p:tags r:id="rId1"/>
            </p:custDataLst>
          </p:nvPr>
        </p:nvPicPr>
        <p:blipFill>
          <a:blip r:embed="rId24"/>
          <a:srcRect/>
          <a:stretch>
            <a:fillRect/>
          </a:stretch>
        </p:blipFill>
        <p:spPr bwMode="auto">
          <a:xfrm>
            <a:off x="638710" y="930875"/>
            <a:ext cx="3381355" cy="1319575"/>
          </a:xfrm>
          <a:prstGeom prst="rect">
            <a:avLst/>
          </a:prstGeom>
          <a:noFill/>
          <a:ln w="9525">
            <a:noFill/>
            <a:miter lim="800000"/>
            <a:headEnd/>
            <a:tailEnd/>
          </a:ln>
          <a:effectLst/>
        </p:spPr>
      </p:pic>
      <p:pic>
        <p:nvPicPr>
          <p:cNvPr id="6147" name="Picture 3"/>
          <p:cNvPicPr>
            <a:picLocks noChangeAspect="1" noChangeArrowheads="1"/>
          </p:cNvPicPr>
          <p:nvPr>
            <p:custDataLst>
              <p:tags r:id="rId2"/>
            </p:custDataLst>
          </p:nvPr>
        </p:nvPicPr>
        <p:blipFill>
          <a:blip r:embed="rId25"/>
          <a:srcRect/>
          <a:stretch>
            <a:fillRect/>
          </a:stretch>
        </p:blipFill>
        <p:spPr bwMode="auto">
          <a:xfrm>
            <a:off x="4552950" y="428625"/>
            <a:ext cx="7639050" cy="6429375"/>
          </a:xfrm>
          <a:prstGeom prst="rect">
            <a:avLst/>
          </a:prstGeom>
          <a:noFill/>
          <a:ln w="9525">
            <a:noFill/>
            <a:miter lim="800000"/>
            <a:headEnd/>
            <a:tailEnd/>
          </a:ln>
          <a:effectLst/>
        </p:spPr>
      </p:pic>
      <p:grpSp>
        <p:nvGrpSpPr>
          <p:cNvPr id="63" name="Groupe 62"/>
          <p:cNvGrpSpPr/>
          <p:nvPr>
            <p:custDataLst>
              <p:tags r:id="rId3"/>
            </p:custDataLst>
          </p:nvPr>
        </p:nvGrpSpPr>
        <p:grpSpPr>
          <a:xfrm>
            <a:off x="304722" y="2400357"/>
            <a:ext cx="4127568" cy="3070137"/>
            <a:chOff x="267343" y="2844627"/>
            <a:chExt cx="4127568" cy="3070137"/>
          </a:xfrm>
        </p:grpSpPr>
        <p:pic>
          <p:nvPicPr>
            <p:cNvPr id="3074" name="Picture 2"/>
            <p:cNvPicPr>
              <a:picLocks noChangeAspect="1" noChangeArrowheads="1"/>
            </p:cNvPicPr>
            <p:nvPr/>
          </p:nvPicPr>
          <p:blipFill>
            <a:blip r:embed="rId26"/>
            <a:srcRect/>
            <a:stretch>
              <a:fillRect/>
            </a:stretch>
          </p:blipFill>
          <p:spPr bwMode="auto">
            <a:xfrm>
              <a:off x="2491560" y="2861102"/>
              <a:ext cx="1895114" cy="623501"/>
            </a:xfrm>
            <a:prstGeom prst="rect">
              <a:avLst/>
            </a:prstGeom>
            <a:noFill/>
            <a:ln w="9525">
              <a:noFill/>
              <a:miter lim="800000"/>
              <a:headEnd/>
              <a:tailEnd/>
            </a:ln>
            <a:effectLst/>
          </p:spPr>
        </p:pic>
        <p:pic>
          <p:nvPicPr>
            <p:cNvPr id="3075" name="Picture 3"/>
            <p:cNvPicPr>
              <a:picLocks noChangeAspect="1" noChangeArrowheads="1"/>
            </p:cNvPicPr>
            <p:nvPr/>
          </p:nvPicPr>
          <p:blipFill>
            <a:blip r:embed="rId27"/>
            <a:srcRect/>
            <a:stretch>
              <a:fillRect/>
            </a:stretch>
          </p:blipFill>
          <p:spPr bwMode="auto">
            <a:xfrm>
              <a:off x="267343" y="2844627"/>
              <a:ext cx="1895114" cy="623501"/>
            </a:xfrm>
            <a:prstGeom prst="rect">
              <a:avLst/>
            </a:prstGeom>
            <a:noFill/>
            <a:ln w="9525">
              <a:noFill/>
              <a:miter lim="800000"/>
              <a:headEnd/>
              <a:tailEnd/>
            </a:ln>
            <a:effectLst/>
          </p:spPr>
        </p:pic>
        <p:pic>
          <p:nvPicPr>
            <p:cNvPr id="57" name="Picture 2"/>
            <p:cNvPicPr>
              <a:picLocks noChangeAspect="1" noChangeArrowheads="1"/>
            </p:cNvPicPr>
            <p:nvPr/>
          </p:nvPicPr>
          <p:blipFill>
            <a:blip r:embed="rId26"/>
            <a:srcRect/>
            <a:stretch>
              <a:fillRect/>
            </a:stretch>
          </p:blipFill>
          <p:spPr bwMode="auto">
            <a:xfrm>
              <a:off x="269297" y="3660172"/>
              <a:ext cx="1895114" cy="623501"/>
            </a:xfrm>
            <a:prstGeom prst="rect">
              <a:avLst/>
            </a:prstGeom>
            <a:noFill/>
            <a:ln w="9525">
              <a:noFill/>
              <a:miter lim="800000"/>
              <a:headEnd/>
              <a:tailEnd/>
            </a:ln>
            <a:effectLst/>
          </p:spPr>
        </p:pic>
        <p:pic>
          <p:nvPicPr>
            <p:cNvPr id="58" name="Picture 3"/>
            <p:cNvPicPr>
              <a:picLocks noChangeAspect="1" noChangeArrowheads="1"/>
            </p:cNvPicPr>
            <p:nvPr/>
          </p:nvPicPr>
          <p:blipFill>
            <a:blip r:embed="rId27"/>
            <a:srcRect/>
            <a:stretch>
              <a:fillRect/>
            </a:stretch>
          </p:blipFill>
          <p:spPr bwMode="auto">
            <a:xfrm>
              <a:off x="2499797" y="3668427"/>
              <a:ext cx="1895114" cy="623501"/>
            </a:xfrm>
            <a:prstGeom prst="rect">
              <a:avLst/>
            </a:prstGeom>
            <a:noFill/>
            <a:ln w="9525">
              <a:noFill/>
              <a:miter lim="800000"/>
              <a:headEnd/>
              <a:tailEnd/>
            </a:ln>
            <a:effectLst/>
          </p:spPr>
        </p:pic>
        <p:pic>
          <p:nvPicPr>
            <p:cNvPr id="59" name="Picture 2"/>
            <p:cNvPicPr>
              <a:picLocks noChangeAspect="1" noChangeArrowheads="1"/>
            </p:cNvPicPr>
            <p:nvPr/>
          </p:nvPicPr>
          <p:blipFill>
            <a:blip r:embed="rId26"/>
            <a:srcRect/>
            <a:stretch>
              <a:fillRect/>
            </a:stretch>
          </p:blipFill>
          <p:spPr bwMode="auto">
            <a:xfrm>
              <a:off x="2491560" y="4467480"/>
              <a:ext cx="1895114" cy="623501"/>
            </a:xfrm>
            <a:prstGeom prst="rect">
              <a:avLst/>
            </a:prstGeom>
            <a:noFill/>
            <a:ln w="9525">
              <a:noFill/>
              <a:miter lim="800000"/>
              <a:headEnd/>
              <a:tailEnd/>
            </a:ln>
            <a:effectLst/>
          </p:spPr>
        </p:pic>
        <p:pic>
          <p:nvPicPr>
            <p:cNvPr id="60" name="Picture 3"/>
            <p:cNvPicPr>
              <a:picLocks noChangeAspect="1" noChangeArrowheads="1"/>
            </p:cNvPicPr>
            <p:nvPr/>
          </p:nvPicPr>
          <p:blipFill>
            <a:blip r:embed="rId27"/>
            <a:srcRect/>
            <a:stretch>
              <a:fillRect/>
            </a:stretch>
          </p:blipFill>
          <p:spPr bwMode="auto">
            <a:xfrm>
              <a:off x="267343" y="4451005"/>
              <a:ext cx="1895114" cy="623501"/>
            </a:xfrm>
            <a:prstGeom prst="rect">
              <a:avLst/>
            </a:prstGeom>
            <a:noFill/>
            <a:ln w="9525">
              <a:noFill/>
              <a:miter lim="800000"/>
              <a:headEnd/>
              <a:tailEnd/>
            </a:ln>
            <a:effectLst/>
          </p:spPr>
        </p:pic>
        <p:pic>
          <p:nvPicPr>
            <p:cNvPr id="62" name="Picture 2"/>
            <p:cNvPicPr>
              <a:picLocks noChangeAspect="1" noChangeArrowheads="1"/>
            </p:cNvPicPr>
            <p:nvPr/>
          </p:nvPicPr>
          <p:blipFill>
            <a:blip r:embed="rId26"/>
            <a:srcRect/>
            <a:stretch>
              <a:fillRect/>
            </a:stretch>
          </p:blipFill>
          <p:spPr bwMode="auto">
            <a:xfrm>
              <a:off x="1420620" y="5291263"/>
              <a:ext cx="1895114" cy="623501"/>
            </a:xfrm>
            <a:prstGeom prst="rect">
              <a:avLst/>
            </a:prstGeom>
            <a:noFill/>
            <a:ln w="9525">
              <a:noFill/>
              <a:miter lim="800000"/>
              <a:headEnd/>
              <a:tailEnd/>
            </a:ln>
            <a:effectLst/>
          </p:spPr>
        </p:pic>
      </p:grpSp>
      <p:sp>
        <p:nvSpPr>
          <p:cNvPr id="7" name="Rectangle 6">
            <a:hlinkClick r:id="rId28" action="ppaction://hlinksldjump"/>
            <a:extLst>
              <a:ext uri="{FF2B5EF4-FFF2-40B4-BE49-F238E27FC236}">
                <a16:creationId xmlns:a16="http://schemas.microsoft.com/office/drawing/2014/main" id="{ED8EDA9A-71D8-4413-A07C-22F853916B90}"/>
              </a:ext>
            </a:extLst>
          </p:cNvPr>
          <p:cNvSpPr/>
          <p:nvPr>
            <p:custDataLst>
              <p:tags r:id="rId4"/>
            </p:custDataLst>
          </p:nvPr>
        </p:nvSpPr>
        <p:spPr>
          <a:xfrm>
            <a:off x="238900" y="2502952"/>
            <a:ext cx="1944129" cy="462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latin typeface="Helvetica" pitchFamily="2" charset="0"/>
                <a:ea typeface="Tahoma" panose="020B0604030504040204" pitchFamily="34" charset="0"/>
                <a:cs typeface="Tahoma" panose="020B0604030504040204" pitchFamily="34" charset="0"/>
              </a:rPr>
              <a:t>COMMUNICATION INTERPERSONNELLE</a:t>
            </a:r>
          </a:p>
        </p:txBody>
      </p:sp>
      <p:sp>
        <p:nvSpPr>
          <p:cNvPr id="11" name="Rectangle : avec coins arrondis en diagonale 10">
            <a:extLst>
              <a:ext uri="{FF2B5EF4-FFF2-40B4-BE49-F238E27FC236}">
                <a16:creationId xmlns:a16="http://schemas.microsoft.com/office/drawing/2014/main" id="{5920814C-F966-45F4-B82F-80C058DFB291}"/>
              </a:ext>
            </a:extLst>
          </p:cNvPr>
          <p:cNvSpPr/>
          <p:nvPr>
            <p:custDataLst>
              <p:tags r:id="rId5"/>
            </p:custDataLst>
          </p:nvPr>
        </p:nvSpPr>
        <p:spPr>
          <a:xfrm>
            <a:off x="951438" y="1400433"/>
            <a:ext cx="2748501" cy="542151"/>
          </a:xfrm>
          <a:prstGeom prst="round2Diag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latin typeface="Helvetica" pitchFamily="2" charset="0"/>
              </a:rPr>
              <a:t>PERSONNELLE</a:t>
            </a:r>
          </a:p>
        </p:txBody>
      </p:sp>
      <p:sp>
        <p:nvSpPr>
          <p:cNvPr id="8" name="Rectangle 7">
            <a:hlinkClick r:id="rId29" action="ppaction://hlinksldjump"/>
            <a:extLst>
              <a:ext uri="{FF2B5EF4-FFF2-40B4-BE49-F238E27FC236}">
                <a16:creationId xmlns:a16="http://schemas.microsoft.com/office/drawing/2014/main" id="{4BD6CBB1-6791-4BBE-9169-B52CE214A333}"/>
              </a:ext>
            </a:extLst>
          </p:cNvPr>
          <p:cNvSpPr/>
          <p:nvPr>
            <p:custDataLst>
              <p:tags r:id="rId6"/>
            </p:custDataLst>
          </p:nvPr>
        </p:nvSpPr>
        <p:spPr>
          <a:xfrm>
            <a:off x="2795159" y="2502951"/>
            <a:ext cx="1290810" cy="462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Helvetica" pitchFamily="2" charset="0"/>
                <a:ea typeface="Tahoma" panose="020B0604030504040204" pitchFamily="34" charset="0"/>
                <a:cs typeface="Tahoma" panose="020B0604030504040204" pitchFamily="34" charset="0"/>
              </a:rPr>
              <a:t>CONDUITE DE R</a:t>
            </a:r>
            <a:r>
              <a:rPr lang="fr-FR" sz="1100" b="1" dirty="0">
                <a:solidFill>
                  <a:schemeClr val="bg1"/>
                </a:solidFill>
                <a:latin typeface="Helvetica" panose="020B0604020202020204" pitchFamily="34" charset="0"/>
                <a:cs typeface="Helvetica" panose="020B0604020202020204" pitchFamily="34" charset="0"/>
              </a:rPr>
              <a:t>É</a:t>
            </a:r>
            <a:r>
              <a:rPr lang="fr-FR" sz="1100" b="1" dirty="0">
                <a:solidFill>
                  <a:schemeClr val="bg1"/>
                </a:solidFill>
                <a:latin typeface="Helvetica" pitchFamily="2" charset="0"/>
                <a:ea typeface="Tahoma" panose="020B0604030504040204" pitchFamily="34" charset="0"/>
                <a:cs typeface="Tahoma" panose="020B0604030504040204" pitchFamily="34" charset="0"/>
              </a:rPr>
              <a:t>UNION</a:t>
            </a:r>
          </a:p>
        </p:txBody>
      </p:sp>
      <p:sp>
        <p:nvSpPr>
          <p:cNvPr id="9" name="Rectangle 8">
            <a:hlinkClick r:id="rId30" action="ppaction://hlinksldjump"/>
            <a:extLst>
              <a:ext uri="{FF2B5EF4-FFF2-40B4-BE49-F238E27FC236}">
                <a16:creationId xmlns:a16="http://schemas.microsoft.com/office/drawing/2014/main" id="{68B24985-63EE-4CA0-B0B1-07612202A1DF}"/>
              </a:ext>
            </a:extLst>
          </p:cNvPr>
          <p:cNvSpPr/>
          <p:nvPr>
            <p:custDataLst>
              <p:tags r:id="rId7"/>
            </p:custDataLst>
          </p:nvPr>
        </p:nvSpPr>
        <p:spPr>
          <a:xfrm>
            <a:off x="355203" y="3343211"/>
            <a:ext cx="1712492" cy="462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latin typeface="Helvetica" pitchFamily="2" charset="0"/>
                <a:ea typeface="Tahoma" panose="020B0604030504040204" pitchFamily="34" charset="0"/>
                <a:cs typeface="Tahoma" panose="020B0604030504040204" pitchFamily="34" charset="0"/>
              </a:rPr>
              <a:t>PRISE DE PAROLE</a:t>
            </a:r>
          </a:p>
          <a:p>
            <a:pPr algn="ctr"/>
            <a:r>
              <a:rPr lang="fr-FR" sz="1100" b="1" dirty="0">
                <a:latin typeface="Helvetica" pitchFamily="2" charset="0"/>
                <a:ea typeface="Tahoma" panose="020B0604030504040204" pitchFamily="34" charset="0"/>
                <a:cs typeface="Tahoma" panose="020B0604030504040204" pitchFamily="34" charset="0"/>
              </a:rPr>
              <a:t>EN PUBLIC</a:t>
            </a:r>
          </a:p>
        </p:txBody>
      </p:sp>
      <p:sp>
        <p:nvSpPr>
          <p:cNvPr id="10" name="Rectangle 9">
            <a:hlinkClick r:id="rId31" action="ppaction://hlinksldjump"/>
            <a:extLst>
              <a:ext uri="{FF2B5EF4-FFF2-40B4-BE49-F238E27FC236}">
                <a16:creationId xmlns:a16="http://schemas.microsoft.com/office/drawing/2014/main" id="{E13790D3-5D58-4B20-91F6-57A4FD1A4806}"/>
              </a:ext>
            </a:extLst>
          </p:cNvPr>
          <p:cNvSpPr/>
          <p:nvPr>
            <p:custDataLst>
              <p:tags r:id="rId8"/>
            </p:custDataLst>
          </p:nvPr>
        </p:nvSpPr>
        <p:spPr>
          <a:xfrm>
            <a:off x="2525750" y="3326735"/>
            <a:ext cx="1774398" cy="462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Helvetica" pitchFamily="2" charset="0"/>
                <a:ea typeface="Tahoma" panose="020B0604030504040204" pitchFamily="34" charset="0"/>
                <a:cs typeface="Tahoma" panose="020B0604030504040204" pitchFamily="34" charset="0"/>
              </a:rPr>
              <a:t>GESTION DU TEMPS ET DES PRIORIT</a:t>
            </a:r>
            <a:r>
              <a:rPr lang="fr-FR" sz="1100" b="1" dirty="0">
                <a:solidFill>
                  <a:schemeClr val="bg1"/>
                </a:solidFill>
                <a:latin typeface="Helvetica" panose="020B0604020202020204" pitchFamily="34" charset="0"/>
                <a:cs typeface="Helvetica" panose="020B0604020202020204" pitchFamily="34" charset="0"/>
              </a:rPr>
              <a:t>É</a:t>
            </a:r>
            <a:r>
              <a:rPr lang="fr-FR" sz="1100" b="1" dirty="0">
                <a:solidFill>
                  <a:schemeClr val="bg1"/>
                </a:solidFill>
                <a:latin typeface="Helvetica" pitchFamily="2" charset="0"/>
                <a:ea typeface="Tahoma" panose="020B0604030504040204" pitchFamily="34" charset="0"/>
                <a:cs typeface="Tahoma" panose="020B0604030504040204" pitchFamily="34" charset="0"/>
              </a:rPr>
              <a:t>S</a:t>
            </a:r>
          </a:p>
        </p:txBody>
      </p:sp>
      <p:sp>
        <p:nvSpPr>
          <p:cNvPr id="12" name="Rectangle 11">
            <a:hlinkClick r:id="rId32" action="ppaction://hlinksldjump"/>
            <a:extLst>
              <a:ext uri="{FF2B5EF4-FFF2-40B4-BE49-F238E27FC236}">
                <a16:creationId xmlns:a16="http://schemas.microsoft.com/office/drawing/2014/main" id="{6CD425A0-DB98-442B-9A37-9937620A7168}"/>
              </a:ext>
            </a:extLst>
          </p:cNvPr>
          <p:cNvSpPr/>
          <p:nvPr>
            <p:custDataLst>
              <p:tags r:id="rId9"/>
            </p:custDataLst>
          </p:nvPr>
        </p:nvSpPr>
        <p:spPr>
          <a:xfrm>
            <a:off x="565022" y="4102021"/>
            <a:ext cx="1290810" cy="462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latin typeface="Helvetica" pitchFamily="2" charset="0"/>
                <a:ea typeface="Tahoma" panose="020B0604030504040204" pitchFamily="34" charset="0"/>
                <a:cs typeface="Tahoma" panose="020B0604030504040204" pitchFamily="34" charset="0"/>
              </a:rPr>
              <a:t>GESTION DU STRESS</a:t>
            </a:r>
          </a:p>
        </p:txBody>
      </p:sp>
      <p:sp>
        <p:nvSpPr>
          <p:cNvPr id="13" name="Rectangle 12">
            <a:hlinkClick r:id="rId33" action="ppaction://hlinksldjump"/>
            <a:extLst>
              <a:ext uri="{FF2B5EF4-FFF2-40B4-BE49-F238E27FC236}">
                <a16:creationId xmlns:a16="http://schemas.microsoft.com/office/drawing/2014/main" id="{6F7A246B-9C86-42ED-B043-54821FD20871}"/>
              </a:ext>
            </a:extLst>
          </p:cNvPr>
          <p:cNvSpPr/>
          <p:nvPr>
            <p:custDataLst>
              <p:tags r:id="rId10"/>
            </p:custDataLst>
          </p:nvPr>
        </p:nvSpPr>
        <p:spPr>
          <a:xfrm>
            <a:off x="2556257" y="4134975"/>
            <a:ext cx="1776842" cy="462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latin typeface="Helvetica" pitchFamily="2" charset="0"/>
                <a:ea typeface="Tahoma" panose="020B0604030504040204" pitchFamily="34" charset="0"/>
                <a:cs typeface="Tahoma" panose="020B0604030504040204" pitchFamily="34" charset="0"/>
              </a:rPr>
              <a:t>GESTION DE CRISE EN ENTREPRISE</a:t>
            </a:r>
          </a:p>
        </p:txBody>
      </p:sp>
      <p:sp>
        <p:nvSpPr>
          <p:cNvPr id="16" name="Rectangle 15">
            <a:hlinkClick r:id="rId34" action="ppaction://hlinksldjump"/>
            <a:extLst>
              <a:ext uri="{FF2B5EF4-FFF2-40B4-BE49-F238E27FC236}">
                <a16:creationId xmlns:a16="http://schemas.microsoft.com/office/drawing/2014/main" id="{16B9B06C-12BA-4913-AAF3-03F3D2E9BB80}"/>
              </a:ext>
            </a:extLst>
          </p:cNvPr>
          <p:cNvSpPr/>
          <p:nvPr>
            <p:custDataLst>
              <p:tags r:id="rId11"/>
            </p:custDataLst>
          </p:nvPr>
        </p:nvSpPr>
        <p:spPr>
          <a:xfrm>
            <a:off x="1714450" y="4934046"/>
            <a:ext cx="1290810" cy="462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latin typeface="Helvetica" pitchFamily="2" charset="0"/>
                <a:ea typeface="Tahoma" panose="020B0604030504040204" pitchFamily="34" charset="0"/>
                <a:cs typeface="Tahoma" panose="020B0604030504040204" pitchFamily="34" charset="0"/>
              </a:rPr>
              <a:t>GESTION DES CONFLITS</a:t>
            </a:r>
          </a:p>
        </p:txBody>
      </p:sp>
      <p:pic>
        <p:nvPicPr>
          <p:cNvPr id="27" name="Image 26" descr="Sans titre-2.png">
            <a:hlinkClick r:id="rId35" action="ppaction://hlinksldjump"/>
          </p:cNvPr>
          <p:cNvPicPr>
            <a:picLocks noChangeAspect="1"/>
          </p:cNvPicPr>
          <p:nvPr>
            <p:custDataLst>
              <p:tags r:id="rId12"/>
            </p:custDataLst>
          </p:nvPr>
        </p:nvPicPr>
        <p:blipFill>
          <a:blip r:embed="rId36"/>
          <a:stretch>
            <a:fillRect/>
          </a:stretch>
        </p:blipFill>
        <p:spPr>
          <a:xfrm rot="16200000">
            <a:off x="11094719" y="6114203"/>
            <a:ext cx="822962" cy="484633"/>
          </a:xfrm>
          <a:prstGeom prst="rect">
            <a:avLst/>
          </a:prstGeom>
        </p:spPr>
      </p:pic>
      <p:pic>
        <p:nvPicPr>
          <p:cNvPr id="28" name="Image 27" descr="Sans titre-2.png">
            <a:hlinkClick r:id="rId37" action="ppaction://hlinksldjump"/>
          </p:cNvPr>
          <p:cNvPicPr>
            <a:picLocks noChangeAspect="1"/>
          </p:cNvPicPr>
          <p:nvPr>
            <p:custDataLst>
              <p:tags r:id="rId13"/>
            </p:custDataLst>
          </p:nvPr>
        </p:nvPicPr>
        <p:blipFill>
          <a:blip r:embed="rId36"/>
          <a:stretch>
            <a:fillRect/>
          </a:stretch>
        </p:blipFill>
        <p:spPr>
          <a:xfrm rot="5400000">
            <a:off x="10633402" y="6081251"/>
            <a:ext cx="822962" cy="484633"/>
          </a:xfrm>
          <a:prstGeom prst="rect">
            <a:avLst/>
          </a:prstGeom>
        </p:spPr>
      </p:pic>
      <p:sp>
        <p:nvSpPr>
          <p:cNvPr id="64" name="Rectangle 63"/>
          <p:cNvSpPr/>
          <p:nvPr>
            <p:custDataLst>
              <p:tags r:id="rId14"/>
            </p:custDataLst>
          </p:nvPr>
        </p:nvSpPr>
        <p:spPr>
          <a:xfrm>
            <a:off x="1442007" y="1168399"/>
            <a:ext cx="1768433" cy="400110"/>
          </a:xfrm>
          <a:prstGeom prst="rect">
            <a:avLst/>
          </a:prstGeom>
        </p:spPr>
        <p:txBody>
          <a:bodyPr wrap="none">
            <a:spAutoFit/>
          </a:bodyPr>
          <a:lstStyle/>
          <a:p>
            <a:r>
              <a:rPr lang="fr-FR" sz="2000" b="1" dirty="0">
                <a:solidFill>
                  <a:schemeClr val="bg1"/>
                </a:solidFill>
                <a:latin typeface="Helvetica" pitchFamily="2" charset="0"/>
              </a:rPr>
              <a:t>EFFICACITÉ </a:t>
            </a:r>
            <a:endParaRPr lang="fr-FR" sz="2000" dirty="0">
              <a:solidFill>
                <a:schemeClr val="bg1"/>
              </a:solidFill>
              <a:latin typeface="Helvetica" pitchFamily="2" charset="0"/>
            </a:endParaRPr>
          </a:p>
        </p:txBody>
      </p:sp>
      <p:pic>
        <p:nvPicPr>
          <p:cNvPr id="25" name="Picture 3" descr="\\192.168.0.14\Profils_Itinérants\n.aoues\Desktop\bouton.png">
            <a:hlinkClick r:id="rId33" action="ppaction://hlinksldjump"/>
          </p:cNvPr>
          <p:cNvPicPr>
            <a:picLocks noChangeAspect="1" noChangeArrowheads="1"/>
          </p:cNvPicPr>
          <p:nvPr>
            <p:custDataLst>
              <p:tags r:id="rId15"/>
            </p:custDataLst>
          </p:nvPr>
        </p:nvPicPr>
        <p:blipFill>
          <a:blip r:embed="rId38" cstate="print"/>
          <a:srcRect/>
          <a:stretch>
            <a:fillRect/>
          </a:stretch>
        </p:blipFill>
        <p:spPr bwMode="auto">
          <a:xfrm>
            <a:off x="4314002" y="4591396"/>
            <a:ext cx="142541" cy="142541"/>
          </a:xfrm>
          <a:prstGeom prst="rect">
            <a:avLst/>
          </a:prstGeom>
          <a:noFill/>
        </p:spPr>
      </p:pic>
      <p:pic>
        <p:nvPicPr>
          <p:cNvPr id="26" name="Picture 3" descr="\\192.168.0.14\Profils_Itinérants\n.aoues\Desktop\bouton.png">
            <a:hlinkClick r:id="rId31" action="ppaction://hlinksldjump"/>
          </p:cNvPr>
          <p:cNvPicPr>
            <a:picLocks noChangeAspect="1" noChangeArrowheads="1"/>
          </p:cNvPicPr>
          <p:nvPr>
            <p:custDataLst>
              <p:tags r:id="rId16"/>
            </p:custDataLst>
          </p:nvPr>
        </p:nvPicPr>
        <p:blipFill>
          <a:blip r:embed="rId38" cstate="print"/>
          <a:srcRect/>
          <a:stretch>
            <a:fillRect/>
          </a:stretch>
        </p:blipFill>
        <p:spPr bwMode="auto">
          <a:xfrm>
            <a:off x="4323526" y="3792886"/>
            <a:ext cx="142541" cy="142541"/>
          </a:xfrm>
          <a:prstGeom prst="rect">
            <a:avLst/>
          </a:prstGeom>
          <a:noFill/>
        </p:spPr>
      </p:pic>
      <p:pic>
        <p:nvPicPr>
          <p:cNvPr id="29" name="Picture 3" descr="\\192.168.0.14\Profils_Itinérants\n.aoues\Desktop\bouton.png">
            <a:hlinkClick r:id="rId29" action="ppaction://hlinksldjump"/>
          </p:cNvPr>
          <p:cNvPicPr>
            <a:picLocks noChangeAspect="1" noChangeArrowheads="1"/>
          </p:cNvPicPr>
          <p:nvPr>
            <p:custDataLst>
              <p:tags r:id="rId17"/>
            </p:custDataLst>
          </p:nvPr>
        </p:nvPicPr>
        <p:blipFill>
          <a:blip r:embed="rId38" cstate="print"/>
          <a:srcRect/>
          <a:stretch>
            <a:fillRect/>
          </a:stretch>
        </p:blipFill>
        <p:spPr bwMode="auto">
          <a:xfrm>
            <a:off x="4290192" y="3026124"/>
            <a:ext cx="142541" cy="142541"/>
          </a:xfrm>
          <a:prstGeom prst="rect">
            <a:avLst/>
          </a:prstGeom>
          <a:noFill/>
        </p:spPr>
      </p:pic>
      <p:pic>
        <p:nvPicPr>
          <p:cNvPr id="30" name="Picture 3" descr="\\192.168.0.14\Profils_Itinérants\n.aoues\Desktop\bouton.png">
            <a:hlinkClick r:id="rId32" action="ppaction://hlinksldjump"/>
          </p:cNvPr>
          <p:cNvPicPr>
            <a:picLocks noChangeAspect="1" noChangeArrowheads="1"/>
          </p:cNvPicPr>
          <p:nvPr>
            <p:custDataLst>
              <p:tags r:id="rId18"/>
            </p:custDataLst>
          </p:nvPr>
        </p:nvPicPr>
        <p:blipFill>
          <a:blip r:embed="rId38" cstate="print"/>
          <a:srcRect/>
          <a:stretch>
            <a:fillRect/>
          </a:stretch>
        </p:blipFill>
        <p:spPr bwMode="auto">
          <a:xfrm>
            <a:off x="2088329" y="4585045"/>
            <a:ext cx="142541" cy="142541"/>
          </a:xfrm>
          <a:prstGeom prst="rect">
            <a:avLst/>
          </a:prstGeom>
          <a:noFill/>
        </p:spPr>
      </p:pic>
      <p:pic>
        <p:nvPicPr>
          <p:cNvPr id="31" name="Picture 3" descr="\\192.168.0.14\Profils_Itinérants\n.aoues\Desktop\bouton.png">
            <a:hlinkClick r:id="rId30" action="ppaction://hlinksldjump"/>
          </p:cNvPr>
          <p:cNvPicPr>
            <a:picLocks noChangeAspect="1" noChangeArrowheads="1"/>
          </p:cNvPicPr>
          <p:nvPr>
            <p:custDataLst>
              <p:tags r:id="rId19"/>
            </p:custDataLst>
          </p:nvPr>
        </p:nvPicPr>
        <p:blipFill>
          <a:blip r:embed="rId38" cstate="print"/>
          <a:srcRect/>
          <a:stretch>
            <a:fillRect/>
          </a:stretch>
        </p:blipFill>
        <p:spPr bwMode="auto">
          <a:xfrm>
            <a:off x="2088329" y="3792885"/>
            <a:ext cx="142541" cy="142541"/>
          </a:xfrm>
          <a:prstGeom prst="rect">
            <a:avLst/>
          </a:prstGeom>
          <a:noFill/>
        </p:spPr>
      </p:pic>
      <p:pic>
        <p:nvPicPr>
          <p:cNvPr id="32" name="Picture 3" descr="\\192.168.0.14\Profils_Itinérants\n.aoues\Desktop\bouton.png">
            <a:hlinkClick r:id="rId28" action="ppaction://hlinksldjump"/>
          </p:cNvPr>
          <p:cNvPicPr>
            <a:picLocks noChangeAspect="1" noChangeArrowheads="1"/>
          </p:cNvPicPr>
          <p:nvPr>
            <p:custDataLst>
              <p:tags r:id="rId20"/>
            </p:custDataLst>
          </p:nvPr>
        </p:nvPicPr>
        <p:blipFill>
          <a:blip r:embed="rId38" cstate="print"/>
          <a:srcRect/>
          <a:stretch>
            <a:fillRect/>
          </a:stretch>
        </p:blipFill>
        <p:spPr bwMode="auto">
          <a:xfrm>
            <a:off x="2088329" y="3022948"/>
            <a:ext cx="142541" cy="142541"/>
          </a:xfrm>
          <a:prstGeom prst="rect">
            <a:avLst/>
          </a:prstGeom>
          <a:noFill/>
        </p:spPr>
      </p:pic>
      <p:pic>
        <p:nvPicPr>
          <p:cNvPr id="34" name="Picture 3" descr="\\192.168.0.14\Profils_Itinérants\n.aoues\Desktop\bouton.png">
            <a:hlinkClick r:id="rId34" action="ppaction://hlinksldjump"/>
          </p:cNvPr>
          <p:cNvPicPr>
            <a:picLocks noChangeAspect="1" noChangeArrowheads="1"/>
          </p:cNvPicPr>
          <p:nvPr>
            <p:custDataLst>
              <p:tags r:id="rId21"/>
            </p:custDataLst>
          </p:nvPr>
        </p:nvPicPr>
        <p:blipFill>
          <a:blip r:embed="rId38" cstate="print"/>
          <a:srcRect/>
          <a:stretch>
            <a:fillRect/>
          </a:stretch>
        </p:blipFill>
        <p:spPr bwMode="auto">
          <a:xfrm>
            <a:off x="3245617" y="5423245"/>
            <a:ext cx="142541" cy="142541"/>
          </a:xfrm>
          <a:prstGeom prst="rect">
            <a:avLst/>
          </a:prstGeom>
          <a:noFill/>
        </p:spPr>
      </p:pic>
      <p:pic>
        <p:nvPicPr>
          <p:cNvPr id="38" name="Picture 2"/>
          <p:cNvPicPr>
            <a:picLocks noChangeAspect="1" noChangeArrowheads="1"/>
          </p:cNvPicPr>
          <p:nvPr>
            <p:custDataLst>
              <p:tags r:id="rId22"/>
            </p:custDataLst>
          </p:nvPr>
        </p:nvPicPr>
        <p:blipFill>
          <a:blip r:embed="rId39">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68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2" name="ZoneTexte 11">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6091614" cy="707886"/>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Le langage de programmation utilisé pour créer des solutions spécifiques avec Excel. VBA</a:t>
            </a:r>
          </a:p>
        </p:txBody>
      </p:sp>
      <p:sp>
        <p:nvSpPr>
          <p:cNvPr id="13" name="ZoneTexte 12">
            <a:extLst>
              <a:ext uri="{FF2B5EF4-FFF2-40B4-BE49-F238E27FC236}">
                <a16:creationId xmlns:a16="http://schemas.microsoft.com/office/drawing/2014/main" id="{2ED33688-C0B5-4670-A4BD-B037DBE2C181}"/>
              </a:ext>
            </a:extLst>
          </p:cNvPr>
          <p:cNvSpPr txBox="1"/>
          <p:nvPr>
            <p:custDataLst>
              <p:tags r:id="rId3"/>
            </p:custDataLst>
          </p:nvPr>
        </p:nvSpPr>
        <p:spPr>
          <a:xfrm>
            <a:off x="397564" y="1784196"/>
            <a:ext cx="6098486" cy="2369880"/>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Automatiser votre environnement de travail avec des contrôles et des formulaires.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Créer des macro-commandes.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Initiation au langage de programmation VBA.</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Connaître la structure des contrôles et la syntaxe du langage de programmation VBA.</a:t>
            </a:r>
          </a:p>
          <a:p>
            <a:pPr marL="342900" indent="-34290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4" name="ZoneTexte 13">
            <a:extLst>
              <a:ext uri="{FF2B5EF4-FFF2-40B4-BE49-F238E27FC236}">
                <a16:creationId xmlns:a16="http://schemas.microsoft.com/office/drawing/2014/main" id="{A735D23E-56B9-41D5-8EB3-6A59901380BE}"/>
              </a:ext>
            </a:extLst>
          </p:cNvPr>
          <p:cNvSpPr txBox="1"/>
          <p:nvPr>
            <p:custDataLst>
              <p:tags r:id="rId4"/>
            </p:custDataLst>
          </p:nvPr>
        </p:nvSpPr>
        <p:spPr>
          <a:xfrm>
            <a:off x="397565" y="4366837"/>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3 jours de formation.</a:t>
            </a:r>
          </a:p>
        </p:txBody>
      </p:sp>
      <p:sp>
        <p:nvSpPr>
          <p:cNvPr id="15" name="Triangle isocèle 14"/>
          <p:cNvSpPr/>
          <p:nvPr>
            <p:custDataLst>
              <p:tags r:id="rId5"/>
            </p:custDataLst>
          </p:nvPr>
        </p:nvSpPr>
        <p:spPr>
          <a:xfrm rot="10800000">
            <a:off x="586740" y="1737360"/>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0"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23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2" name="ZoneTexte 11">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6091614" cy="1015663"/>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Pour une meilleure prise de décision, compter sur des données fiables et surtout bien parlantes. POWER BI</a:t>
            </a:r>
          </a:p>
        </p:txBody>
      </p:sp>
      <p:sp>
        <p:nvSpPr>
          <p:cNvPr id="13" name="ZoneTexte 12">
            <a:extLst>
              <a:ext uri="{FF2B5EF4-FFF2-40B4-BE49-F238E27FC236}">
                <a16:creationId xmlns:a16="http://schemas.microsoft.com/office/drawing/2014/main" id="{2ED33688-C0B5-4670-A4BD-B037DBE2C181}"/>
              </a:ext>
            </a:extLst>
          </p:cNvPr>
          <p:cNvSpPr txBox="1"/>
          <p:nvPr>
            <p:custDataLst>
              <p:tags r:id="rId3"/>
            </p:custDataLst>
          </p:nvPr>
        </p:nvSpPr>
        <p:spPr>
          <a:xfrm>
            <a:off x="397564" y="2088996"/>
            <a:ext cx="6098486" cy="2369880"/>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Traiter et importer vos données avec Power BI Desktop.</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Découvrir la visualisation des données avec </a:t>
            </a:r>
          </a:p>
          <a:p>
            <a:pPr marL="342900" indent="-342900" algn="just"/>
            <a:r>
              <a:rPr lang="fr-FR" sz="1600" dirty="0">
                <a:latin typeface="Helvetica" pitchFamily="2" charset="0"/>
                <a:ea typeface="Tahoma" panose="020B0604030504040204" pitchFamily="34" charset="0"/>
                <a:cs typeface="Tahoma" panose="020B0604030504040204" pitchFamily="34" charset="0"/>
              </a:rPr>
              <a:t>      Power BI Desktop.</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Se connecter à des données externes.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Créer des présentations pertinentes.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Publier les présentations en ligne.</a:t>
            </a:r>
          </a:p>
          <a:p>
            <a:pPr marL="342900" indent="-34290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4" name="ZoneTexte 13">
            <a:extLst>
              <a:ext uri="{FF2B5EF4-FFF2-40B4-BE49-F238E27FC236}">
                <a16:creationId xmlns:a16="http://schemas.microsoft.com/office/drawing/2014/main" id="{A735D23E-56B9-41D5-8EB3-6A59901380BE}"/>
              </a:ext>
            </a:extLst>
          </p:cNvPr>
          <p:cNvSpPr txBox="1"/>
          <p:nvPr>
            <p:custDataLst>
              <p:tags r:id="rId4"/>
            </p:custDataLst>
          </p:nvPr>
        </p:nvSpPr>
        <p:spPr>
          <a:xfrm>
            <a:off x="397565" y="4664686"/>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3 jours de formation.</a:t>
            </a:r>
          </a:p>
        </p:txBody>
      </p:sp>
      <p:sp>
        <p:nvSpPr>
          <p:cNvPr id="15" name="Triangle isocèle 14"/>
          <p:cNvSpPr/>
          <p:nvPr>
            <p:custDataLst>
              <p:tags r:id="rId5"/>
            </p:custDataLst>
          </p:nvPr>
        </p:nvSpPr>
        <p:spPr>
          <a:xfrm rot="10800000">
            <a:off x="586740" y="2042160"/>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0"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93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6"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5" name="ZoneTexte 14">
            <a:extLst>
              <a:ext uri="{FF2B5EF4-FFF2-40B4-BE49-F238E27FC236}">
                <a16:creationId xmlns:a16="http://schemas.microsoft.com/office/drawing/2014/main" id="{065D6858-4C46-449A-8006-07D9E9BAAC52}"/>
              </a:ext>
            </a:extLst>
          </p:cNvPr>
          <p:cNvSpPr txBox="1"/>
          <p:nvPr>
            <p:custDataLst>
              <p:tags r:id="rId2"/>
            </p:custDataLst>
          </p:nvPr>
        </p:nvSpPr>
        <p:spPr>
          <a:xfrm>
            <a:off x="413961" y="1019175"/>
            <a:ext cx="5901114"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WORD</a:t>
            </a:r>
          </a:p>
        </p:txBody>
      </p:sp>
      <p:sp>
        <p:nvSpPr>
          <p:cNvPr id="16" name="ZoneTexte 15">
            <a:extLst>
              <a:ext uri="{FF2B5EF4-FFF2-40B4-BE49-F238E27FC236}">
                <a16:creationId xmlns:a16="http://schemas.microsoft.com/office/drawing/2014/main" id="{2ED33688-C0B5-4670-A4BD-B037DBE2C181}"/>
              </a:ext>
            </a:extLst>
          </p:cNvPr>
          <p:cNvSpPr txBox="1"/>
          <p:nvPr>
            <p:custDataLst>
              <p:tags r:id="rId3"/>
            </p:custDataLst>
          </p:nvPr>
        </p:nvSpPr>
        <p:spPr>
          <a:xfrm>
            <a:off x="397564" y="1461633"/>
            <a:ext cx="5917511" cy="4339650"/>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Maîtriser l’environnement Word dans une optique professionnelle.</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Améliorer la présentation de vos documents grâce aux graphiques et organigrammes.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Réaliser vos documents longs (de type rapport) avec des mises en pages complexes.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Maîtriser les applications de publipostage (mailing, catalogue, etc.).</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Créer vos sommaires et index automatiques.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Partager, suivre les modifications et comparer vos versions.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Créer des formulaires personnalisés et professionnels.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Sécuriser et exporter votre document Word .</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Mettre en page, organiser et optimiser la conception du document pour l’imprimer.</a:t>
            </a:r>
          </a:p>
          <a:p>
            <a:pPr marL="342900" indent="-34290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7" name="ZoneTexte 16">
            <a:extLst>
              <a:ext uri="{FF2B5EF4-FFF2-40B4-BE49-F238E27FC236}">
                <a16:creationId xmlns:a16="http://schemas.microsoft.com/office/drawing/2014/main" id="{A735D23E-56B9-41D5-8EB3-6A59901380BE}"/>
              </a:ext>
            </a:extLst>
          </p:cNvPr>
          <p:cNvSpPr txBox="1"/>
          <p:nvPr>
            <p:custDataLst>
              <p:tags r:id="rId4"/>
            </p:custDataLst>
          </p:nvPr>
        </p:nvSpPr>
        <p:spPr>
          <a:xfrm>
            <a:off x="397565" y="6005137"/>
            <a:ext cx="3949352" cy="646331"/>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dirty="0">
                <a:latin typeface="Helvetica" pitchFamily="2" charset="0"/>
              </a:rPr>
              <a:t>3 jours de formation.</a:t>
            </a:r>
          </a:p>
        </p:txBody>
      </p:sp>
      <p:sp>
        <p:nvSpPr>
          <p:cNvPr id="18" name="Triangle isocèle 17"/>
          <p:cNvSpPr/>
          <p:nvPr>
            <p:custDataLst>
              <p:tags r:id="rId5"/>
            </p:custDataLst>
          </p:nvPr>
        </p:nvSpPr>
        <p:spPr>
          <a:xfrm rot="10800000">
            <a:off x="586740" y="1414797"/>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41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Le management à l’ère du Digital</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385398" cy="2369880"/>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Comprendre les enjeux de la transformation digitale de l'entreprise.</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Définir le nouveau business model et déployer la stratégie associée.</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Identifier les compétences nécessaires pour réussir la mutation vers le digital.</a:t>
            </a:r>
          </a:p>
          <a:p>
            <a:pPr marL="285750" lvl="0" indent="-28575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405803" y="4022362"/>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pic>
        <p:nvPicPr>
          <p:cNvPr id="16" name="Image 15"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649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Acculturation au Digital </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385398" cy="3108543"/>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Acquérir une culture digitale, à tous les niveaux et en général à tout le monde tant que les implications sociétales des mutations numériques en cours sont considérables pour tous.</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Dialoguer avec les différents acteurs du digital</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Maîtriser son identité numérique (ADN numérique) et celle de son Entreprise.</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Comprendre l’impact du Digital en positif et en négatif sur les individus et les organisations.</a:t>
            </a:r>
          </a:p>
          <a:p>
            <a:pPr marL="285750" lvl="0" indent="-28575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405803" y="4763698"/>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92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707886"/>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Maîtriser les outils numériques d’animation </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800162"/>
            <a:ext cx="5385398" cy="2616101"/>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Découvrir les outils numériques d’animation.</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Les 5 C / communication, collaboration, coordination, connaissance, capitalisation.</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Concevoir des documents ensemble</a:t>
            </a:r>
          </a:p>
          <a:p>
            <a:pPr marL="285750" lvl="0" indent="-285750" algn="just"/>
            <a:r>
              <a:rPr lang="fr-FR" sz="1600" dirty="0">
                <a:latin typeface="Helvetica" pitchFamily="2" charset="0"/>
                <a:ea typeface="Tahoma" panose="020B0604030504040204" pitchFamily="34" charset="0"/>
                <a:cs typeface="Tahoma" panose="020B0604030504040204" pitchFamily="34" charset="0"/>
              </a:rPr>
              <a:t>     ( </a:t>
            </a:r>
            <a:r>
              <a:rPr lang="fr-FR" sz="1600" dirty="0" err="1">
                <a:latin typeface="Helvetica" pitchFamily="2" charset="0"/>
                <a:ea typeface="Tahoma" panose="020B0604030504040204" pitchFamily="34" charset="0"/>
                <a:cs typeface="Tahoma" panose="020B0604030504040204" pitchFamily="34" charset="0"/>
              </a:rPr>
              <a:t>prezy,sozy,anymaker,wevideo</a:t>
            </a:r>
            <a:r>
              <a:rPr lang="fr-FR" sz="1600" dirty="0">
                <a:latin typeface="Helvetica" pitchFamily="2" charset="0"/>
                <a:ea typeface="Tahoma" panose="020B0604030504040204" pitchFamily="34" charset="0"/>
                <a:cs typeface="Tahoma" panose="020B0604030504040204" pitchFamily="34" charset="0"/>
              </a:rPr>
              <a:t>..).</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Échanger, partager, et gérer l’information ( plateforme collaborateurs).</a:t>
            </a:r>
          </a:p>
          <a:p>
            <a:pPr marL="285750" lvl="0" indent="-28575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736850"/>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405803" y="4608301"/>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pic>
        <p:nvPicPr>
          <p:cNvPr id="16" name="Image 15"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91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707886"/>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Le Marketing Digital et les Réseaux Sociaux</a:t>
            </a:r>
            <a:endParaRPr lang="fr-FR" sz="2000" b="1" dirty="0">
              <a:solidFill>
                <a:schemeClr val="bg1"/>
              </a:solidFill>
              <a:highlight>
                <a:srgbClr val="FFFF00"/>
              </a:highlight>
              <a:latin typeface="Helvetica" pitchFamily="2" charset="0"/>
            </a:endParaRP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775448"/>
            <a:ext cx="5385398" cy="1877437"/>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Comprendre et exploiter la puissance des réseaux sociaux à des fins commerciales.</a:t>
            </a:r>
          </a:p>
          <a:p>
            <a:pPr marL="285750" indent="-285750" algn="just">
              <a:buFont typeface="Arial" panose="020B0604020202020204" pitchFamily="34" charset="0"/>
              <a:buChar char="•"/>
            </a:pPr>
            <a:r>
              <a:rPr lang="fr-FR" sz="1600" dirty="0">
                <a:latin typeface="Helvetica" panose="020B0604020202020204" pitchFamily="34" charset="0"/>
                <a:cs typeface="Helvetica" panose="020B0604020202020204" pitchFamily="34" charset="0"/>
              </a:rPr>
              <a:t>É</a:t>
            </a:r>
            <a:r>
              <a:rPr lang="fr-FR" sz="1600" dirty="0">
                <a:latin typeface="Helvetica" pitchFamily="2" charset="0"/>
                <a:ea typeface="Tahoma" panose="020B0604030504040204" pitchFamily="34" charset="0"/>
                <a:cs typeface="Tahoma" panose="020B0604030504040204" pitchFamily="34" charset="0"/>
              </a:rPr>
              <a:t>laborer une stratégie de contenu efficace.</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Intégrer le digital à son plan d'action commercial.</a:t>
            </a:r>
          </a:p>
          <a:p>
            <a:pPr marL="285750" lvl="0" indent="-28575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736850"/>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405803" y="3866001"/>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3 jours de formation. </a:t>
            </a:r>
          </a:p>
        </p:txBody>
      </p:sp>
      <p:pic>
        <p:nvPicPr>
          <p:cNvPr id="16" name="Image 15"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45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Les écrits professionnels niveau 1</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385398" cy="2862322"/>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Inclure les attentes des usagers.</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Savoir prendre des notes et organiser des idées.</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Réaliser une synthèse et un compte rendu, un récit éducatif.</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Transcrire objectivement un fait avec neutralité.</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Énoncer clairement un message en fonction d’un destinataire.</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Rendre compte d’une problématique.</a:t>
            </a:r>
          </a:p>
          <a:p>
            <a:pPr marL="285750" lvl="0" indent="-28575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405803" y="4525470"/>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pic>
        <p:nvPicPr>
          <p:cNvPr id="15" name="Image 14"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92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Les écrits professionnels niveau 2</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385398" cy="2862322"/>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Inclure les attentes des usagers.</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Structurer un texte.</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Relater un fait, un événement, en situant son déroulement dans le temps et dans l’espace.</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Savoir décrire, expliquer et argumenter.</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Adapter un plan à la problématique et à l’écrit.</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Analyser et valoriser sa pratique professionnelle à travers un écrit.</a:t>
            </a:r>
          </a:p>
          <a:p>
            <a:pPr marL="285750" lvl="0" indent="-28575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405803" y="4566286"/>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46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Les écrits professionnels maîtrise</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385398" cy="3108543"/>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Maîtriser les spécificités de la langue écrite professionnelle, s'adapter aux évolutions des pratiques.</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Intégrer les contraintes propres aux différents types de documents professionnels.</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Éviter les fautes d'orthographe les plus fréquentes statistiquement.</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Rédiger de façon structurée, synthétique, claire, précise et concise.</a:t>
            </a:r>
          </a:p>
          <a:p>
            <a:pPr marL="285750" lvl="0" indent="-28575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405803" y="4788405"/>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202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
          <p:cNvPicPr>
            <a:picLocks noChangeAspect="1" noChangeArrowheads="1"/>
          </p:cNvPicPr>
          <p:nvPr>
            <p:custDataLst>
              <p:tags r:id="rId1"/>
            </p:custDataLst>
          </p:nvPr>
        </p:nvPicPr>
        <p:blipFill>
          <a:blip r:embed="rId26"/>
          <a:srcRect/>
          <a:stretch>
            <a:fillRect/>
          </a:stretch>
        </p:blipFill>
        <p:spPr bwMode="auto">
          <a:xfrm>
            <a:off x="659245" y="925740"/>
            <a:ext cx="3379356" cy="1319226"/>
          </a:xfrm>
          <a:prstGeom prst="rect">
            <a:avLst/>
          </a:prstGeom>
          <a:noFill/>
          <a:ln w="9525">
            <a:noFill/>
            <a:miter lim="800000"/>
            <a:headEnd/>
            <a:tailEnd/>
          </a:ln>
          <a:effectLst/>
        </p:spPr>
      </p:pic>
      <p:pic>
        <p:nvPicPr>
          <p:cNvPr id="6146" name="Picture 2"/>
          <p:cNvPicPr>
            <a:picLocks noChangeAspect="1" noChangeArrowheads="1"/>
          </p:cNvPicPr>
          <p:nvPr>
            <p:custDataLst>
              <p:tags r:id="rId2"/>
            </p:custDataLst>
          </p:nvPr>
        </p:nvPicPr>
        <p:blipFill>
          <a:blip r:embed="rId27"/>
          <a:srcRect/>
          <a:stretch>
            <a:fillRect/>
          </a:stretch>
        </p:blipFill>
        <p:spPr bwMode="auto">
          <a:xfrm>
            <a:off x="275582" y="2490401"/>
            <a:ext cx="1895117" cy="623502"/>
          </a:xfrm>
          <a:prstGeom prst="rect">
            <a:avLst/>
          </a:prstGeom>
          <a:noFill/>
          <a:ln w="9525">
            <a:noFill/>
            <a:miter lim="800000"/>
            <a:headEnd/>
            <a:tailEnd/>
          </a:ln>
          <a:effectLst/>
        </p:spPr>
      </p:pic>
      <p:pic>
        <p:nvPicPr>
          <p:cNvPr id="6147" name="Picture 3"/>
          <p:cNvPicPr>
            <a:picLocks noChangeAspect="1" noChangeArrowheads="1"/>
          </p:cNvPicPr>
          <p:nvPr>
            <p:custDataLst>
              <p:tags r:id="rId3"/>
            </p:custDataLst>
          </p:nvPr>
        </p:nvPicPr>
        <p:blipFill>
          <a:blip r:embed="rId28"/>
          <a:srcRect/>
          <a:stretch>
            <a:fillRect/>
          </a:stretch>
        </p:blipFill>
        <p:spPr bwMode="auto">
          <a:xfrm>
            <a:off x="2483322" y="2490401"/>
            <a:ext cx="1895117" cy="623502"/>
          </a:xfrm>
          <a:prstGeom prst="rect">
            <a:avLst/>
          </a:prstGeom>
          <a:noFill/>
          <a:ln w="9525">
            <a:noFill/>
            <a:miter lim="800000"/>
            <a:headEnd/>
            <a:tailEnd/>
          </a:ln>
          <a:effectLst/>
        </p:spPr>
      </p:pic>
      <p:pic>
        <p:nvPicPr>
          <p:cNvPr id="42" name="Picture 2"/>
          <p:cNvPicPr>
            <a:picLocks noChangeAspect="1" noChangeArrowheads="1"/>
          </p:cNvPicPr>
          <p:nvPr>
            <p:custDataLst>
              <p:tags r:id="rId4"/>
            </p:custDataLst>
          </p:nvPr>
        </p:nvPicPr>
        <p:blipFill>
          <a:blip r:embed="rId27"/>
          <a:srcRect/>
          <a:stretch>
            <a:fillRect/>
          </a:stretch>
        </p:blipFill>
        <p:spPr bwMode="auto">
          <a:xfrm>
            <a:off x="2483323" y="3272996"/>
            <a:ext cx="1895117" cy="623502"/>
          </a:xfrm>
          <a:prstGeom prst="rect">
            <a:avLst/>
          </a:prstGeom>
          <a:noFill/>
          <a:ln w="9525">
            <a:noFill/>
            <a:miter lim="800000"/>
            <a:headEnd/>
            <a:tailEnd/>
          </a:ln>
          <a:effectLst/>
        </p:spPr>
      </p:pic>
      <p:pic>
        <p:nvPicPr>
          <p:cNvPr id="43" name="Picture 3"/>
          <p:cNvPicPr>
            <a:picLocks noChangeAspect="1" noChangeArrowheads="1"/>
          </p:cNvPicPr>
          <p:nvPr>
            <p:custDataLst>
              <p:tags r:id="rId5"/>
            </p:custDataLst>
          </p:nvPr>
        </p:nvPicPr>
        <p:blipFill>
          <a:blip r:embed="rId28"/>
          <a:srcRect/>
          <a:stretch>
            <a:fillRect/>
          </a:stretch>
        </p:blipFill>
        <p:spPr bwMode="auto">
          <a:xfrm>
            <a:off x="275581" y="3264758"/>
            <a:ext cx="1895117" cy="623502"/>
          </a:xfrm>
          <a:prstGeom prst="rect">
            <a:avLst/>
          </a:prstGeom>
          <a:noFill/>
          <a:ln w="9525">
            <a:noFill/>
            <a:miter lim="800000"/>
            <a:headEnd/>
            <a:tailEnd/>
          </a:ln>
          <a:effectLst/>
        </p:spPr>
      </p:pic>
      <p:pic>
        <p:nvPicPr>
          <p:cNvPr id="44" name="Picture 2"/>
          <p:cNvPicPr>
            <a:picLocks noChangeAspect="1" noChangeArrowheads="1"/>
          </p:cNvPicPr>
          <p:nvPr>
            <p:custDataLst>
              <p:tags r:id="rId6"/>
            </p:custDataLst>
          </p:nvPr>
        </p:nvPicPr>
        <p:blipFill>
          <a:blip r:embed="rId27"/>
          <a:srcRect/>
          <a:stretch>
            <a:fillRect/>
          </a:stretch>
        </p:blipFill>
        <p:spPr bwMode="auto">
          <a:xfrm>
            <a:off x="275582" y="4063828"/>
            <a:ext cx="1895117" cy="623502"/>
          </a:xfrm>
          <a:prstGeom prst="rect">
            <a:avLst/>
          </a:prstGeom>
          <a:noFill/>
          <a:ln w="9525">
            <a:noFill/>
            <a:miter lim="800000"/>
            <a:headEnd/>
            <a:tailEnd/>
          </a:ln>
          <a:effectLst/>
        </p:spPr>
      </p:pic>
      <p:pic>
        <p:nvPicPr>
          <p:cNvPr id="45" name="Picture 3"/>
          <p:cNvPicPr>
            <a:picLocks noChangeAspect="1" noChangeArrowheads="1"/>
          </p:cNvPicPr>
          <p:nvPr>
            <p:custDataLst>
              <p:tags r:id="rId7"/>
            </p:custDataLst>
          </p:nvPr>
        </p:nvPicPr>
        <p:blipFill>
          <a:blip r:embed="rId28"/>
          <a:srcRect/>
          <a:stretch>
            <a:fillRect/>
          </a:stretch>
        </p:blipFill>
        <p:spPr bwMode="auto">
          <a:xfrm>
            <a:off x="2483322" y="4063828"/>
            <a:ext cx="1895117" cy="623502"/>
          </a:xfrm>
          <a:prstGeom prst="rect">
            <a:avLst/>
          </a:prstGeom>
          <a:noFill/>
          <a:ln w="9525">
            <a:noFill/>
            <a:miter lim="800000"/>
            <a:headEnd/>
            <a:tailEnd/>
          </a:ln>
          <a:effectLst/>
        </p:spPr>
      </p:pic>
      <p:pic>
        <p:nvPicPr>
          <p:cNvPr id="24578" name="Picture 2"/>
          <p:cNvPicPr>
            <a:picLocks noChangeAspect="1" noChangeArrowheads="1"/>
          </p:cNvPicPr>
          <p:nvPr>
            <p:custDataLst>
              <p:tags r:id="rId8"/>
            </p:custDataLst>
          </p:nvPr>
        </p:nvPicPr>
        <p:blipFill>
          <a:blip r:embed="rId29"/>
          <a:srcRect/>
          <a:stretch>
            <a:fillRect/>
          </a:stretch>
        </p:blipFill>
        <p:spPr bwMode="auto">
          <a:xfrm>
            <a:off x="4552950" y="428625"/>
            <a:ext cx="7639050" cy="6429375"/>
          </a:xfrm>
          <a:prstGeom prst="rect">
            <a:avLst/>
          </a:prstGeom>
          <a:noFill/>
          <a:ln w="9525">
            <a:noFill/>
            <a:miter lim="800000"/>
            <a:headEnd/>
            <a:tailEnd/>
          </a:ln>
          <a:effectLst/>
        </p:spPr>
      </p:pic>
      <p:sp>
        <p:nvSpPr>
          <p:cNvPr id="7" name="Rectangle 6">
            <a:hlinkClick r:id="rId30" action="ppaction://hlinksldjump"/>
            <a:extLst>
              <a:ext uri="{FF2B5EF4-FFF2-40B4-BE49-F238E27FC236}">
                <a16:creationId xmlns:a16="http://schemas.microsoft.com/office/drawing/2014/main" id="{ED8EDA9A-71D8-4413-A07C-22F853916B90}"/>
              </a:ext>
            </a:extLst>
          </p:cNvPr>
          <p:cNvSpPr/>
          <p:nvPr>
            <p:custDataLst>
              <p:tags r:id="rId9"/>
            </p:custDataLst>
          </p:nvPr>
        </p:nvSpPr>
        <p:spPr>
          <a:xfrm>
            <a:off x="457842" y="2586680"/>
            <a:ext cx="1535714" cy="418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FFFF"/>
                </a:solidFill>
                <a:latin typeface="Helvetica" pitchFamily="2" charset="0"/>
                <a:ea typeface="Tahoma" panose="020B0604030504040204" pitchFamily="34" charset="0"/>
                <a:cs typeface="Tahoma" panose="020B0604030504040204" pitchFamily="34" charset="0"/>
              </a:rPr>
              <a:t>GESTION DES ACHATS NIVEAU 1</a:t>
            </a:r>
          </a:p>
        </p:txBody>
      </p:sp>
      <p:sp>
        <p:nvSpPr>
          <p:cNvPr id="11" name="Rectangle : avec coins arrondis en diagonale 10">
            <a:extLst>
              <a:ext uri="{FF2B5EF4-FFF2-40B4-BE49-F238E27FC236}">
                <a16:creationId xmlns:a16="http://schemas.microsoft.com/office/drawing/2014/main" id="{5920814C-F966-45F4-B82F-80C058DFB291}"/>
              </a:ext>
            </a:extLst>
          </p:cNvPr>
          <p:cNvSpPr/>
          <p:nvPr>
            <p:custDataLst>
              <p:tags r:id="rId10"/>
            </p:custDataLst>
          </p:nvPr>
        </p:nvSpPr>
        <p:spPr>
          <a:xfrm>
            <a:off x="1318054" y="1136821"/>
            <a:ext cx="1912182" cy="761470"/>
          </a:xfrm>
          <a:prstGeom prst="round2Diag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Helvetica" pitchFamily="2" charset="0"/>
              </a:rPr>
              <a:t>ACHATS</a:t>
            </a:r>
          </a:p>
        </p:txBody>
      </p:sp>
      <p:sp>
        <p:nvSpPr>
          <p:cNvPr id="12" name="Rectangle 11">
            <a:hlinkClick r:id="rId31" action="ppaction://hlinksldjump"/>
            <a:extLst>
              <a:ext uri="{FF2B5EF4-FFF2-40B4-BE49-F238E27FC236}">
                <a16:creationId xmlns:a16="http://schemas.microsoft.com/office/drawing/2014/main" id="{DE797D0F-9CEF-4187-BE53-E3B46AB273C1}"/>
              </a:ext>
            </a:extLst>
          </p:cNvPr>
          <p:cNvSpPr/>
          <p:nvPr>
            <p:custDataLst>
              <p:tags r:id="rId11"/>
            </p:custDataLst>
          </p:nvPr>
        </p:nvSpPr>
        <p:spPr>
          <a:xfrm>
            <a:off x="2620308" y="2591403"/>
            <a:ext cx="1638652" cy="418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FFFF"/>
                </a:solidFill>
                <a:latin typeface="Helvetica" pitchFamily="2" charset="0"/>
                <a:ea typeface="Tahoma" panose="020B0604030504040204" pitchFamily="34" charset="0"/>
                <a:cs typeface="Tahoma" panose="020B0604030504040204" pitchFamily="34" charset="0"/>
              </a:rPr>
              <a:t>GESTION DES ACHATS NIVEAU 2</a:t>
            </a:r>
          </a:p>
        </p:txBody>
      </p:sp>
      <p:sp>
        <p:nvSpPr>
          <p:cNvPr id="13" name="Rectangle 12">
            <a:hlinkClick r:id="rId32" action="ppaction://hlinksldjump"/>
            <a:extLst>
              <a:ext uri="{FF2B5EF4-FFF2-40B4-BE49-F238E27FC236}">
                <a16:creationId xmlns:a16="http://schemas.microsoft.com/office/drawing/2014/main" id="{8F43E852-4CFF-4156-85DB-9839D4C5A538}"/>
              </a:ext>
            </a:extLst>
          </p:cNvPr>
          <p:cNvSpPr/>
          <p:nvPr>
            <p:custDataLst>
              <p:tags r:id="rId12"/>
            </p:custDataLst>
          </p:nvPr>
        </p:nvSpPr>
        <p:spPr>
          <a:xfrm>
            <a:off x="427555" y="3365757"/>
            <a:ext cx="1574237" cy="418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white"/>
                </a:solidFill>
                <a:effectLst/>
                <a:uLnTx/>
                <a:uFillTx/>
                <a:latin typeface="Helvetica" pitchFamily="2" charset="0"/>
                <a:ea typeface="Tahoma" panose="020B0604030504040204" pitchFamily="34" charset="0"/>
                <a:cs typeface="Tahoma" panose="020B0604030504040204" pitchFamily="34" charset="0"/>
              </a:rPr>
              <a:t>TABLEAU DE BORD DES</a:t>
            </a:r>
            <a:r>
              <a:rPr kumimoji="0" lang="fr-FR" sz="1100" b="1" i="0" u="none" strike="noStrike" kern="1200" cap="none" spc="0" normalizeH="0" noProof="0" dirty="0">
                <a:ln>
                  <a:noFill/>
                </a:ln>
                <a:solidFill>
                  <a:prstClr val="white"/>
                </a:solidFill>
                <a:effectLst/>
                <a:uLnTx/>
                <a:uFillTx/>
                <a:latin typeface="Helvetica" pitchFamily="2" charset="0"/>
                <a:ea typeface="Tahoma" panose="020B0604030504040204" pitchFamily="34" charset="0"/>
                <a:cs typeface="Tahoma" panose="020B0604030504040204" pitchFamily="34" charset="0"/>
              </a:rPr>
              <a:t> </a:t>
            </a:r>
            <a:r>
              <a:rPr kumimoji="0" lang="fr-FR" sz="1100" b="1" i="0" u="none" strike="noStrike" kern="1200" cap="none" spc="0" normalizeH="0" baseline="0" noProof="0" dirty="0">
                <a:ln>
                  <a:noFill/>
                </a:ln>
                <a:solidFill>
                  <a:prstClr val="white"/>
                </a:solidFill>
                <a:effectLst/>
                <a:uLnTx/>
                <a:uFillTx/>
                <a:latin typeface="Helvetica" pitchFamily="2" charset="0"/>
                <a:ea typeface="Tahoma" panose="020B0604030504040204" pitchFamily="34" charset="0"/>
                <a:cs typeface="Tahoma" panose="020B0604030504040204" pitchFamily="34" charset="0"/>
              </a:rPr>
              <a:t>ACHATS</a:t>
            </a:r>
          </a:p>
        </p:txBody>
      </p:sp>
      <p:sp>
        <p:nvSpPr>
          <p:cNvPr id="14" name="Rectangle 13">
            <a:hlinkClick r:id="rId33" action="ppaction://hlinksldjump"/>
            <a:extLst>
              <a:ext uri="{FF2B5EF4-FFF2-40B4-BE49-F238E27FC236}">
                <a16:creationId xmlns:a16="http://schemas.microsoft.com/office/drawing/2014/main" id="{683A8357-08F7-4FE5-8F77-DFEB44DB29CD}"/>
              </a:ext>
            </a:extLst>
          </p:cNvPr>
          <p:cNvSpPr/>
          <p:nvPr>
            <p:custDataLst>
              <p:tags r:id="rId13"/>
            </p:custDataLst>
          </p:nvPr>
        </p:nvSpPr>
        <p:spPr>
          <a:xfrm>
            <a:off x="2672680" y="3373997"/>
            <a:ext cx="1545091" cy="418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100" b="1" dirty="0">
                <a:solidFill>
                  <a:prstClr val="white"/>
                </a:solidFill>
                <a:latin typeface="Helvetica" pitchFamily="2" charset="0"/>
                <a:ea typeface="Tahoma" panose="020B0604030504040204" pitchFamily="34" charset="0"/>
                <a:cs typeface="Tahoma" panose="020B0604030504040204" pitchFamily="34" charset="0"/>
              </a:rPr>
              <a:t>LE PROCESSUS DES ACHATS</a:t>
            </a:r>
            <a:endParaRPr kumimoji="0" lang="fr-FR" sz="1100" b="1" i="0" u="none" strike="noStrike" kern="1200" cap="none" spc="0" normalizeH="0" baseline="0" noProof="0" dirty="0">
              <a:ln>
                <a:noFill/>
              </a:ln>
              <a:solidFill>
                <a:prstClr val="white"/>
              </a:solidFill>
              <a:effectLst/>
              <a:uLnTx/>
              <a:uFillTx/>
              <a:latin typeface="Helvetica" pitchFamily="2" charset="0"/>
              <a:ea typeface="Tahoma" panose="020B0604030504040204" pitchFamily="34" charset="0"/>
              <a:cs typeface="Tahoma" panose="020B0604030504040204" pitchFamily="34" charset="0"/>
            </a:endParaRPr>
          </a:p>
        </p:txBody>
      </p:sp>
      <p:sp>
        <p:nvSpPr>
          <p:cNvPr id="15" name="Rectangle 14">
            <a:hlinkClick r:id="rId34" action="ppaction://hlinksldjump"/>
            <a:extLst>
              <a:ext uri="{FF2B5EF4-FFF2-40B4-BE49-F238E27FC236}">
                <a16:creationId xmlns:a16="http://schemas.microsoft.com/office/drawing/2014/main" id="{2E21FABE-E536-4024-994A-10BE67E87466}"/>
              </a:ext>
            </a:extLst>
          </p:cNvPr>
          <p:cNvSpPr/>
          <p:nvPr>
            <p:custDataLst>
              <p:tags r:id="rId14"/>
            </p:custDataLst>
          </p:nvPr>
        </p:nvSpPr>
        <p:spPr>
          <a:xfrm>
            <a:off x="460238" y="4154195"/>
            <a:ext cx="1508602" cy="418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100" b="1" dirty="0">
                <a:solidFill>
                  <a:prstClr val="white"/>
                </a:solidFill>
                <a:latin typeface="Helvetica" pitchFamily="2" charset="0"/>
                <a:ea typeface="Tahoma" panose="020B0604030504040204" pitchFamily="34" charset="0"/>
                <a:cs typeface="Tahoma" panose="020B0604030504040204" pitchFamily="34" charset="0"/>
              </a:rPr>
              <a:t>AUDIT FOURNISSEURS</a:t>
            </a:r>
            <a:endParaRPr kumimoji="0" lang="fr-FR" sz="1100" b="1" i="0" u="none" strike="noStrike" kern="1200" cap="none" spc="0" normalizeH="0" baseline="0" noProof="0" dirty="0">
              <a:ln>
                <a:noFill/>
              </a:ln>
              <a:solidFill>
                <a:prstClr val="white"/>
              </a:solidFill>
              <a:effectLst/>
              <a:uLnTx/>
              <a:uFillTx/>
              <a:latin typeface="Helvetica" pitchFamily="2" charset="0"/>
              <a:ea typeface="Tahoma" panose="020B0604030504040204" pitchFamily="34" charset="0"/>
              <a:cs typeface="Tahoma" panose="020B0604030504040204" pitchFamily="34" charset="0"/>
            </a:endParaRPr>
          </a:p>
        </p:txBody>
      </p:sp>
      <p:sp>
        <p:nvSpPr>
          <p:cNvPr id="17" name="Rectangle 16">
            <a:hlinkClick r:id="rId35" action="ppaction://hlinksldjump"/>
            <a:extLst>
              <a:ext uri="{FF2B5EF4-FFF2-40B4-BE49-F238E27FC236}">
                <a16:creationId xmlns:a16="http://schemas.microsoft.com/office/drawing/2014/main" id="{254449B2-91EC-4C93-8F51-F30F79D4963D}"/>
              </a:ext>
            </a:extLst>
          </p:cNvPr>
          <p:cNvSpPr/>
          <p:nvPr>
            <p:custDataLst>
              <p:tags r:id="rId15"/>
            </p:custDataLst>
          </p:nvPr>
        </p:nvSpPr>
        <p:spPr>
          <a:xfrm>
            <a:off x="2612069" y="4154196"/>
            <a:ext cx="1638653" cy="418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100" b="1" dirty="0">
                <a:solidFill>
                  <a:prstClr val="white"/>
                </a:solidFill>
                <a:latin typeface="Helvetica" pitchFamily="2" charset="0"/>
                <a:ea typeface="Tahoma" panose="020B0604030504040204" pitchFamily="34" charset="0"/>
                <a:cs typeface="Tahoma" panose="020B0604030504040204" pitchFamily="34" charset="0"/>
              </a:rPr>
              <a:t>LES ACHATS À L'INTERNATIONAL</a:t>
            </a:r>
            <a:endParaRPr kumimoji="0" lang="fr-FR" sz="1100" b="1" i="0" u="none" strike="noStrike" kern="1200" cap="none" spc="0" normalizeH="0" baseline="0" noProof="0" dirty="0">
              <a:ln>
                <a:noFill/>
              </a:ln>
              <a:solidFill>
                <a:prstClr val="white"/>
              </a:solidFill>
              <a:effectLst/>
              <a:uLnTx/>
              <a:uFillTx/>
              <a:latin typeface="Helvetica" pitchFamily="2" charset="0"/>
              <a:ea typeface="Tahoma" panose="020B0604030504040204" pitchFamily="34" charset="0"/>
              <a:cs typeface="Tahoma" panose="020B0604030504040204" pitchFamily="34" charset="0"/>
            </a:endParaRPr>
          </a:p>
        </p:txBody>
      </p:sp>
      <p:pic>
        <p:nvPicPr>
          <p:cNvPr id="19" name="Image 18" descr="Sans titre-2.png">
            <a:hlinkClick r:id="rId36" action="ppaction://hlinksldjump"/>
          </p:cNvPr>
          <p:cNvPicPr>
            <a:picLocks noChangeAspect="1"/>
          </p:cNvPicPr>
          <p:nvPr>
            <p:custDataLst>
              <p:tags r:id="rId16"/>
            </p:custDataLst>
          </p:nvPr>
        </p:nvPicPr>
        <p:blipFill>
          <a:blip r:embed="rId37"/>
          <a:stretch>
            <a:fillRect/>
          </a:stretch>
        </p:blipFill>
        <p:spPr>
          <a:xfrm rot="16200000">
            <a:off x="11094719" y="6114203"/>
            <a:ext cx="822962" cy="484633"/>
          </a:xfrm>
          <a:prstGeom prst="rect">
            <a:avLst/>
          </a:prstGeom>
        </p:spPr>
      </p:pic>
      <p:pic>
        <p:nvPicPr>
          <p:cNvPr id="20" name="Image 19" descr="Sans titre-2.png">
            <a:hlinkClick r:id="rId38" action="ppaction://hlinksldjump"/>
          </p:cNvPr>
          <p:cNvPicPr>
            <a:picLocks noChangeAspect="1"/>
          </p:cNvPicPr>
          <p:nvPr>
            <p:custDataLst>
              <p:tags r:id="rId17"/>
            </p:custDataLst>
          </p:nvPr>
        </p:nvPicPr>
        <p:blipFill>
          <a:blip r:embed="rId37"/>
          <a:stretch>
            <a:fillRect/>
          </a:stretch>
        </p:blipFill>
        <p:spPr>
          <a:xfrm rot="5400000">
            <a:off x="10633402" y="6081251"/>
            <a:ext cx="822962" cy="484633"/>
          </a:xfrm>
          <a:prstGeom prst="rect">
            <a:avLst/>
          </a:prstGeom>
        </p:spPr>
      </p:pic>
      <p:pic>
        <p:nvPicPr>
          <p:cNvPr id="21" name="Picture 3" descr="\\192.168.0.14\Profils_Itinérants\n.aoues\Desktop\bouton.png">
            <a:hlinkClick r:id="rId35" action="ppaction://hlinksldjump"/>
          </p:cNvPr>
          <p:cNvPicPr>
            <a:picLocks noChangeAspect="1" noChangeArrowheads="1"/>
          </p:cNvPicPr>
          <p:nvPr>
            <p:custDataLst>
              <p:tags r:id="rId18"/>
            </p:custDataLst>
          </p:nvPr>
        </p:nvPicPr>
        <p:blipFill>
          <a:blip r:embed="rId39" cstate="print"/>
          <a:srcRect/>
          <a:stretch>
            <a:fillRect/>
          </a:stretch>
        </p:blipFill>
        <p:spPr bwMode="auto">
          <a:xfrm>
            <a:off x="4304478" y="4610444"/>
            <a:ext cx="142541" cy="142541"/>
          </a:xfrm>
          <a:prstGeom prst="rect">
            <a:avLst/>
          </a:prstGeom>
          <a:noFill/>
        </p:spPr>
      </p:pic>
      <p:pic>
        <p:nvPicPr>
          <p:cNvPr id="22" name="Picture 3" descr="\\192.168.0.14\Profils_Itinérants\n.aoues\Desktop\bouton.png">
            <a:hlinkClick r:id="rId33" action="ppaction://hlinksldjump"/>
          </p:cNvPr>
          <p:cNvPicPr>
            <a:picLocks noChangeAspect="1" noChangeArrowheads="1"/>
          </p:cNvPicPr>
          <p:nvPr>
            <p:custDataLst>
              <p:tags r:id="rId19"/>
            </p:custDataLst>
          </p:nvPr>
        </p:nvPicPr>
        <p:blipFill>
          <a:blip r:embed="rId39" cstate="print"/>
          <a:srcRect/>
          <a:stretch>
            <a:fillRect/>
          </a:stretch>
        </p:blipFill>
        <p:spPr bwMode="auto">
          <a:xfrm>
            <a:off x="4304478" y="3811934"/>
            <a:ext cx="142541" cy="142541"/>
          </a:xfrm>
          <a:prstGeom prst="rect">
            <a:avLst/>
          </a:prstGeom>
          <a:noFill/>
        </p:spPr>
      </p:pic>
      <p:pic>
        <p:nvPicPr>
          <p:cNvPr id="23" name="Picture 3" descr="\\192.168.0.14\Profils_Itinérants\n.aoues\Desktop\bouton.png">
            <a:hlinkClick r:id="rId31" action="ppaction://hlinksldjump"/>
          </p:cNvPr>
          <p:cNvPicPr>
            <a:picLocks noChangeAspect="1" noChangeArrowheads="1"/>
          </p:cNvPicPr>
          <p:nvPr>
            <p:custDataLst>
              <p:tags r:id="rId20"/>
            </p:custDataLst>
          </p:nvPr>
        </p:nvPicPr>
        <p:blipFill>
          <a:blip r:embed="rId39" cstate="print"/>
          <a:srcRect/>
          <a:stretch>
            <a:fillRect/>
          </a:stretch>
        </p:blipFill>
        <p:spPr bwMode="auto">
          <a:xfrm>
            <a:off x="4304478" y="3045172"/>
            <a:ext cx="142541" cy="142541"/>
          </a:xfrm>
          <a:prstGeom prst="rect">
            <a:avLst/>
          </a:prstGeom>
          <a:noFill/>
        </p:spPr>
      </p:pic>
      <p:pic>
        <p:nvPicPr>
          <p:cNvPr id="24" name="Picture 3" descr="\\192.168.0.14\Profils_Itinérants\n.aoues\Desktop\bouton.png">
            <a:hlinkClick r:id="rId34" action="ppaction://hlinksldjump"/>
          </p:cNvPr>
          <p:cNvPicPr>
            <a:picLocks noChangeAspect="1" noChangeArrowheads="1"/>
          </p:cNvPicPr>
          <p:nvPr>
            <p:custDataLst>
              <p:tags r:id="rId21"/>
            </p:custDataLst>
          </p:nvPr>
        </p:nvPicPr>
        <p:blipFill>
          <a:blip r:embed="rId39" cstate="print"/>
          <a:srcRect/>
          <a:stretch>
            <a:fillRect/>
          </a:stretch>
        </p:blipFill>
        <p:spPr bwMode="auto">
          <a:xfrm>
            <a:off x="2102615" y="4604093"/>
            <a:ext cx="142541" cy="142541"/>
          </a:xfrm>
          <a:prstGeom prst="rect">
            <a:avLst/>
          </a:prstGeom>
          <a:noFill/>
        </p:spPr>
      </p:pic>
      <p:pic>
        <p:nvPicPr>
          <p:cNvPr id="25" name="Picture 3" descr="\\192.168.0.14\Profils_Itinérants\n.aoues\Desktop\bouton.png">
            <a:hlinkClick r:id="rId32" action="ppaction://hlinksldjump"/>
          </p:cNvPr>
          <p:cNvPicPr>
            <a:picLocks noChangeAspect="1" noChangeArrowheads="1"/>
          </p:cNvPicPr>
          <p:nvPr>
            <p:custDataLst>
              <p:tags r:id="rId22"/>
            </p:custDataLst>
          </p:nvPr>
        </p:nvPicPr>
        <p:blipFill>
          <a:blip r:embed="rId39" cstate="print"/>
          <a:srcRect/>
          <a:stretch>
            <a:fillRect/>
          </a:stretch>
        </p:blipFill>
        <p:spPr bwMode="auto">
          <a:xfrm>
            <a:off x="2102615" y="3811933"/>
            <a:ext cx="142541" cy="142541"/>
          </a:xfrm>
          <a:prstGeom prst="rect">
            <a:avLst/>
          </a:prstGeom>
          <a:noFill/>
        </p:spPr>
      </p:pic>
      <p:pic>
        <p:nvPicPr>
          <p:cNvPr id="26" name="Picture 3" descr="\\192.168.0.14\Profils_Itinérants\n.aoues\Desktop\bouton.png">
            <a:hlinkClick r:id="rId30" action="ppaction://hlinksldjump"/>
          </p:cNvPr>
          <p:cNvPicPr>
            <a:picLocks noChangeAspect="1" noChangeArrowheads="1"/>
          </p:cNvPicPr>
          <p:nvPr>
            <p:custDataLst>
              <p:tags r:id="rId23"/>
            </p:custDataLst>
          </p:nvPr>
        </p:nvPicPr>
        <p:blipFill>
          <a:blip r:embed="rId39" cstate="print"/>
          <a:srcRect/>
          <a:stretch>
            <a:fillRect/>
          </a:stretch>
        </p:blipFill>
        <p:spPr bwMode="auto">
          <a:xfrm>
            <a:off x="2102615" y="3041996"/>
            <a:ext cx="142541" cy="142541"/>
          </a:xfrm>
          <a:prstGeom prst="rect">
            <a:avLst/>
          </a:prstGeom>
          <a:noFill/>
        </p:spPr>
      </p:pic>
      <p:pic>
        <p:nvPicPr>
          <p:cNvPr id="34" name="Picture 2"/>
          <p:cNvPicPr>
            <a:picLocks noChangeAspect="1" noChangeArrowheads="1"/>
          </p:cNvPicPr>
          <p:nvPr>
            <p:custDataLst>
              <p:tags r:id="rId24"/>
            </p:custDataLst>
          </p:nvPr>
        </p:nvPicPr>
        <p:blipFill>
          <a:blip r:embed="rId40">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10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
          <p:cNvPicPr>
            <a:picLocks noChangeAspect="1" noChangeArrowheads="1"/>
          </p:cNvPicPr>
          <p:nvPr>
            <p:custDataLst>
              <p:tags r:id="rId1"/>
            </p:custDataLst>
          </p:nvPr>
        </p:nvPicPr>
        <p:blipFill>
          <a:blip r:embed="rId10"/>
          <a:srcRect/>
          <a:stretch>
            <a:fillRect/>
          </a:stretch>
        </p:blipFill>
        <p:spPr bwMode="auto">
          <a:xfrm>
            <a:off x="4552950" y="428625"/>
            <a:ext cx="7639050" cy="6429375"/>
          </a:xfrm>
          <a:prstGeom prst="rect">
            <a:avLst/>
          </a:prstGeom>
          <a:noFill/>
          <a:ln w="9525">
            <a:noFill/>
            <a:miter lim="800000"/>
            <a:headEnd/>
            <a:tailEnd/>
          </a:ln>
          <a:effectLst/>
        </p:spPr>
      </p:pic>
      <p:pic>
        <p:nvPicPr>
          <p:cNvPr id="17" name="Image 16" descr="https://www.pigier-algerie.com/images/nivqq.png">
            <a:extLst>
              <a:ext uri="{FF2B5EF4-FFF2-40B4-BE49-F238E27FC236}">
                <a16:creationId xmlns:a16="http://schemas.microsoft.com/office/drawing/2014/main" id="{ED7F9087-31E3-44DC-BCD5-04CAE912EDF1}"/>
              </a:ext>
            </a:extLst>
          </p:cNvPr>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915274" y="4299121"/>
            <a:ext cx="1572601" cy="1396830"/>
          </a:xfrm>
          <a:prstGeom prst="rect">
            <a:avLst/>
          </a:prstGeom>
          <a:noFill/>
          <a:ln>
            <a:noFill/>
          </a:ln>
        </p:spPr>
      </p:pic>
      <p:sp>
        <p:nvSpPr>
          <p:cNvPr id="7" name="ZoneTexte 6">
            <a:extLst>
              <a:ext uri="{FF2B5EF4-FFF2-40B4-BE49-F238E27FC236}">
                <a16:creationId xmlns:a16="http://schemas.microsoft.com/office/drawing/2014/main" id="{065D6858-4C46-449A-8006-07D9E9BAAC52}"/>
              </a:ext>
            </a:extLst>
          </p:cNvPr>
          <p:cNvSpPr txBox="1"/>
          <p:nvPr>
            <p:custDataLst>
              <p:tags r:id="rId3"/>
            </p:custDataLst>
          </p:nvPr>
        </p:nvSpPr>
        <p:spPr>
          <a:xfrm>
            <a:off x="413961" y="1028700"/>
            <a:ext cx="5385477" cy="369332"/>
          </a:xfrm>
          <a:prstGeom prst="rect">
            <a:avLst/>
          </a:prstGeom>
          <a:solidFill>
            <a:srgbClr val="0F437D"/>
          </a:solidFill>
        </p:spPr>
        <p:txBody>
          <a:bodyPr wrap="square" rtlCol="0">
            <a:spAutoFit/>
          </a:bodyPr>
          <a:lstStyle/>
          <a:p>
            <a:pPr lvl="0">
              <a:defRPr/>
            </a:pPr>
            <a:r>
              <a:rPr lang="fr-FR" b="1" dirty="0">
                <a:solidFill>
                  <a:prstClr val="white"/>
                </a:solidFill>
                <a:latin typeface="Helvetica" pitchFamily="2" charset="0"/>
                <a:ea typeface="Tahoma" panose="020B0604030504040204" pitchFamily="34" charset="0"/>
                <a:cs typeface="Tahoma" panose="020B0604030504040204" pitchFamily="34" charset="0"/>
              </a:rPr>
              <a:t>NIVEAU</a:t>
            </a:r>
            <a:r>
              <a:rPr lang="fr-FR" b="1" dirty="0">
                <a:solidFill>
                  <a:schemeClr val="bg1"/>
                </a:solidFill>
                <a:latin typeface="Helvetica" pitchFamily="2" charset="0"/>
              </a:rPr>
              <a:t> A1 sans examen</a:t>
            </a:r>
          </a:p>
        </p:txBody>
      </p:sp>
      <p:sp>
        <p:nvSpPr>
          <p:cNvPr id="10" name="ZoneTexte 9">
            <a:extLst>
              <a:ext uri="{FF2B5EF4-FFF2-40B4-BE49-F238E27FC236}">
                <a16:creationId xmlns:a16="http://schemas.microsoft.com/office/drawing/2014/main" id="{2ED33688-C0B5-4670-A4BD-B037DBE2C181}"/>
              </a:ext>
            </a:extLst>
          </p:cNvPr>
          <p:cNvSpPr txBox="1"/>
          <p:nvPr>
            <p:custDataLst>
              <p:tags r:id="rId4"/>
            </p:custDataLst>
          </p:nvPr>
        </p:nvSpPr>
        <p:spPr>
          <a:xfrm>
            <a:off x="405802" y="1470641"/>
            <a:ext cx="5385398" cy="3877985"/>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sz="1600"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400" dirty="0">
                <a:solidFill>
                  <a:prstClr val="black"/>
                </a:solidFill>
                <a:latin typeface="Helvetica" pitchFamily="2" charset="0"/>
                <a:ea typeface="Tahoma" panose="020B0604030504040204" pitchFamily="34" charset="0"/>
                <a:cs typeface="Tahoma" panose="020B0604030504040204" pitchFamily="34" charset="0"/>
              </a:rPr>
              <a:t>Il certifie une compétence élémentaire en français. Il atteste que le participant peut comprendre et s’exprimer dans les situations les plus simples et les plus habituelles de la vie sociale et professionnelle - dans un contexte familier, pour accomplir des tâches professionnelles très simples.</a:t>
            </a:r>
          </a:p>
          <a:p>
            <a:endParaRPr lang="fr-FR" sz="1400" b="1" dirty="0">
              <a:latin typeface="Tw Cen MT" panose="020B0602020104020603" pitchFamily="34" charset="0"/>
            </a:endParaRPr>
          </a:p>
          <a:p>
            <a:r>
              <a:rPr lang="fr-FR" sz="1600" b="1" dirty="0">
                <a:latin typeface="Helvetica" pitchFamily="2" charset="0"/>
              </a:rPr>
              <a:t>Avantages de la formation en BLENDED :</a:t>
            </a:r>
          </a:p>
          <a:p>
            <a:pPr>
              <a:buFont typeface="Arial" pitchFamily="34" charset="0"/>
              <a:buChar char="•"/>
            </a:pPr>
            <a:r>
              <a:rPr lang="fr-FR" sz="1400" dirty="0">
                <a:latin typeface="Helvetica" pitchFamily="2" charset="0"/>
              </a:rPr>
              <a:t> Progresser à son rythme et  bénéficier d’une plateforme de  </a:t>
            </a:r>
          </a:p>
          <a:p>
            <a:r>
              <a:rPr lang="fr-FR" sz="1400" dirty="0">
                <a:latin typeface="Helvetica" pitchFamily="2" charset="0"/>
              </a:rPr>
              <a:t>  préparation en ligne « </a:t>
            </a:r>
            <a:r>
              <a:rPr lang="fr-FR" sz="1400" dirty="0" err="1">
                <a:latin typeface="Helvetica" pitchFamily="2" charset="0"/>
              </a:rPr>
              <a:t>Prepmyfuture</a:t>
            </a:r>
            <a:r>
              <a:rPr lang="fr-FR" sz="1400" dirty="0">
                <a:latin typeface="Helvetica" pitchFamily="2" charset="0"/>
              </a:rPr>
              <a:t> ».</a:t>
            </a:r>
          </a:p>
          <a:p>
            <a:pPr>
              <a:buFont typeface="Arial" pitchFamily="34" charset="0"/>
              <a:buChar char="•"/>
            </a:pPr>
            <a:r>
              <a:rPr lang="fr-FR" sz="1400" dirty="0">
                <a:latin typeface="Helvetica" pitchFamily="2" charset="0"/>
              </a:rPr>
              <a:t> Bénéficier d’un parcours de formation personnalisé.</a:t>
            </a:r>
          </a:p>
          <a:p>
            <a:pPr>
              <a:buFont typeface="Arial" pitchFamily="34" charset="0"/>
              <a:buChar char="•"/>
            </a:pPr>
            <a:r>
              <a:rPr lang="fr-FR" sz="1400" dirty="0">
                <a:latin typeface="Helvetica" pitchFamily="2" charset="0"/>
              </a:rPr>
              <a:t> Favoriser un cadre d’apprentissage pour plus de motivation.</a:t>
            </a:r>
          </a:p>
          <a:p>
            <a:pPr>
              <a:buFont typeface="Arial" pitchFamily="34" charset="0"/>
              <a:buChar char="•"/>
            </a:pPr>
            <a:r>
              <a:rPr lang="fr-FR" sz="1400" dirty="0">
                <a:latin typeface="Helvetica" pitchFamily="2" charset="0"/>
              </a:rPr>
              <a:t> Un accès rapide à l’information en cas de question.</a:t>
            </a:r>
          </a:p>
          <a:p>
            <a:pPr>
              <a:buFont typeface="Arial" pitchFamily="34" charset="0"/>
              <a:buChar char="•"/>
            </a:pPr>
            <a:r>
              <a:rPr lang="fr-FR" sz="1400" dirty="0">
                <a:latin typeface="Helvetica" pitchFamily="2" charset="0"/>
              </a:rPr>
              <a:t> Gain de temps 6 Demies journées de 3H30 au lieu de 10  </a:t>
            </a:r>
          </a:p>
          <a:p>
            <a:r>
              <a:rPr lang="fr-FR" sz="1400" dirty="0">
                <a:latin typeface="Helvetica" pitchFamily="2" charset="0"/>
              </a:rPr>
              <a:t>  journées de 6H en présentiel.</a:t>
            </a:r>
            <a:r>
              <a:rPr lang="fr-FR" sz="1400" dirty="0">
                <a:solidFill>
                  <a:prstClr val="black"/>
                </a:solidFill>
                <a:latin typeface="Helvetica" pitchFamily="2" charset="0"/>
                <a:ea typeface="Tahoma" panose="020B0604030504040204" pitchFamily="34" charset="0"/>
                <a:cs typeface="Tahoma" panose="020B0604030504040204" pitchFamily="34" charset="0"/>
              </a:rPr>
              <a:t> </a:t>
            </a:r>
          </a:p>
          <a:p>
            <a:endParaRPr lang="fr-FR" sz="14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2" name="Triangle isocèle 11"/>
          <p:cNvSpPr/>
          <p:nvPr>
            <p:custDataLst>
              <p:tags r:id="rId5"/>
            </p:custDataLst>
          </p:nvPr>
        </p:nvSpPr>
        <p:spPr>
          <a:xfrm rot="10800000">
            <a:off x="586740" y="1390854"/>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pic>
        <p:nvPicPr>
          <p:cNvPr id="8" name="Image 7" descr="Sans titre-2.png">
            <a:hlinkClick r:id="rId12" action="ppaction://hlinksldjump"/>
          </p:cNvPr>
          <p:cNvPicPr>
            <a:picLocks noChangeAspect="1"/>
          </p:cNvPicPr>
          <p:nvPr>
            <p:custDataLst>
              <p:tags r:id="rId6"/>
            </p:custDataLst>
          </p:nvPr>
        </p:nvPicPr>
        <p:blipFill>
          <a:blip r:embed="rId13"/>
          <a:stretch>
            <a:fillRect/>
          </a:stretch>
        </p:blipFill>
        <p:spPr>
          <a:xfrm>
            <a:off x="11094719" y="6196583"/>
            <a:ext cx="822962" cy="484633"/>
          </a:xfrm>
          <a:prstGeom prst="rect">
            <a:avLst/>
          </a:prstGeom>
        </p:spPr>
      </p:pic>
      <p:sp>
        <p:nvSpPr>
          <p:cNvPr id="15" name="ZoneTexte 14">
            <a:extLst>
              <a:ext uri="{FF2B5EF4-FFF2-40B4-BE49-F238E27FC236}">
                <a16:creationId xmlns:a16="http://schemas.microsoft.com/office/drawing/2014/main" id="{A735D23E-56B9-41D5-8EB3-6A59901380BE}"/>
              </a:ext>
            </a:extLst>
          </p:cNvPr>
          <p:cNvSpPr txBox="1"/>
          <p:nvPr>
            <p:custDataLst>
              <p:tags r:id="rId7"/>
            </p:custDataLst>
          </p:nvPr>
        </p:nvSpPr>
        <p:spPr>
          <a:xfrm>
            <a:off x="409023" y="5514440"/>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lvl="0" algn="just"/>
            <a:r>
              <a:rPr lang="fr-FR" sz="1600" dirty="0">
                <a:solidFill>
                  <a:prstClr val="black"/>
                </a:solidFill>
                <a:latin typeface="Helvetica" pitchFamily="2" charset="0"/>
              </a:rPr>
              <a:t>21 heures soit 6 (six) sessions de 03H30.</a:t>
            </a:r>
          </a:p>
        </p:txBody>
      </p:sp>
      <p:pic>
        <p:nvPicPr>
          <p:cNvPr id="13" name="Picture 2"/>
          <p:cNvPicPr>
            <a:picLocks noChangeAspect="1" noChangeArrowheads="1"/>
          </p:cNvPicPr>
          <p:nvPr>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12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1"/>
          <p:cNvPicPr>
            <a:picLocks noChangeAspect="1" noChangeArrowheads="1"/>
          </p:cNvPicPr>
          <p:nvPr>
            <p:custDataLst>
              <p:tags r:id="rId1"/>
            </p:custDataLst>
          </p:nvPr>
        </p:nvPicPr>
        <p:blipFill>
          <a:blip r:embed="rId10"/>
          <a:srcRect/>
          <a:stretch>
            <a:fillRect/>
          </a:stretch>
        </p:blipFill>
        <p:spPr bwMode="auto">
          <a:xfrm>
            <a:off x="4552950" y="428625"/>
            <a:ext cx="7639050" cy="6429375"/>
          </a:xfrm>
          <a:prstGeom prst="rect">
            <a:avLst/>
          </a:prstGeom>
          <a:noFill/>
          <a:ln w="9525">
            <a:noFill/>
            <a:miter lim="800000"/>
            <a:headEnd/>
            <a:tailEnd/>
          </a:ln>
          <a:effectLst/>
        </p:spPr>
      </p:pic>
      <p:pic>
        <p:nvPicPr>
          <p:cNvPr id="23" name="Image 22" descr="https://www.pigier-algerie.com/images/nivqq.png">
            <a:extLst>
              <a:ext uri="{FF2B5EF4-FFF2-40B4-BE49-F238E27FC236}">
                <a16:creationId xmlns:a16="http://schemas.microsoft.com/office/drawing/2014/main" id="{ED7F9087-31E3-44DC-BCD5-04CAE912EDF1}"/>
              </a:ext>
            </a:extLst>
          </p:cNvPr>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915274" y="4299121"/>
            <a:ext cx="1572601" cy="1396830"/>
          </a:xfrm>
          <a:prstGeom prst="rect">
            <a:avLst/>
          </a:prstGeom>
          <a:noFill/>
          <a:ln>
            <a:noFill/>
          </a:ln>
        </p:spPr>
      </p:pic>
      <p:sp>
        <p:nvSpPr>
          <p:cNvPr id="11" name="ZoneTexte 10">
            <a:extLst>
              <a:ext uri="{FF2B5EF4-FFF2-40B4-BE49-F238E27FC236}">
                <a16:creationId xmlns:a16="http://schemas.microsoft.com/office/drawing/2014/main" id="{065D6858-4C46-449A-8006-07D9E9BAAC52}"/>
              </a:ext>
            </a:extLst>
          </p:cNvPr>
          <p:cNvSpPr txBox="1"/>
          <p:nvPr>
            <p:custDataLst>
              <p:tags r:id="rId3"/>
            </p:custDataLst>
          </p:nvPr>
        </p:nvSpPr>
        <p:spPr>
          <a:xfrm>
            <a:off x="413962" y="1028700"/>
            <a:ext cx="5690276" cy="369332"/>
          </a:xfrm>
          <a:prstGeom prst="rect">
            <a:avLst/>
          </a:prstGeom>
          <a:solidFill>
            <a:srgbClr val="0F437D"/>
          </a:solidFill>
        </p:spPr>
        <p:txBody>
          <a:bodyPr wrap="square" rtlCol="0">
            <a:spAutoFit/>
          </a:bodyPr>
          <a:lstStyle/>
          <a:p>
            <a:pPr lvl="0">
              <a:defRPr/>
            </a:pPr>
            <a:r>
              <a:rPr lang="fr-FR" b="1" dirty="0">
                <a:solidFill>
                  <a:prstClr val="white"/>
                </a:solidFill>
                <a:latin typeface="Helvetica" pitchFamily="2" charset="0"/>
                <a:ea typeface="Tahoma" panose="020B0604030504040204" pitchFamily="34" charset="0"/>
                <a:cs typeface="Tahoma" panose="020B0604030504040204" pitchFamily="34" charset="0"/>
              </a:rPr>
              <a:t>NIVEAU </a:t>
            </a:r>
            <a:r>
              <a:rPr lang="fr-FR" b="1" dirty="0">
                <a:solidFill>
                  <a:schemeClr val="bg1"/>
                </a:solidFill>
                <a:latin typeface="Helvetica" pitchFamily="2" charset="0"/>
              </a:rPr>
              <a:t>A1 avec examen  </a:t>
            </a:r>
          </a:p>
        </p:txBody>
      </p:sp>
      <p:sp>
        <p:nvSpPr>
          <p:cNvPr id="18" name="ZoneTexte 17">
            <a:extLst>
              <a:ext uri="{FF2B5EF4-FFF2-40B4-BE49-F238E27FC236}">
                <a16:creationId xmlns:a16="http://schemas.microsoft.com/office/drawing/2014/main" id="{2ED33688-C0B5-4670-A4BD-B037DBE2C181}"/>
              </a:ext>
            </a:extLst>
          </p:cNvPr>
          <p:cNvSpPr txBox="1"/>
          <p:nvPr>
            <p:custDataLst>
              <p:tags r:id="rId4"/>
            </p:custDataLst>
          </p:nvPr>
        </p:nvSpPr>
        <p:spPr>
          <a:xfrm>
            <a:off x="405802" y="1470641"/>
            <a:ext cx="5698436" cy="5032147"/>
          </a:xfrm>
          <a:prstGeom prst="rect">
            <a:avLst/>
          </a:prstGeom>
          <a:solidFill>
            <a:schemeClr val="bg1">
              <a:lumMod val="85000"/>
            </a:schemeClr>
          </a:solidFill>
        </p:spPr>
        <p:txBody>
          <a:bodyPr wrap="square" rtlCol="0">
            <a:spAutoFit/>
          </a:bodyPr>
          <a:lstStyle/>
          <a:p>
            <a:pPr algn="just"/>
            <a:endParaRPr lang="fr-FR" sz="1600" b="1" dirty="0">
              <a:latin typeface="Helvetica" pitchFamily="2" charset="0"/>
              <a:ea typeface="Tahoma" panose="020B0604030504040204" pitchFamily="34" charset="0"/>
              <a:cs typeface="Tahoma" panose="020B0604030504040204" pitchFamily="34" charset="0"/>
            </a:endParaRPr>
          </a:p>
          <a:p>
            <a:pPr lvl="0" algn="just">
              <a:defRPr/>
            </a:pPr>
            <a:r>
              <a:rPr lang="fr-FR" sz="1600"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400" dirty="0">
                <a:solidFill>
                  <a:prstClr val="black"/>
                </a:solidFill>
                <a:latin typeface="Helvetica" pitchFamily="2" charset="0"/>
                <a:ea typeface="Tahoma" panose="020B0604030504040204" pitchFamily="34" charset="0"/>
                <a:cs typeface="Tahoma" panose="020B0604030504040204" pitchFamily="34" charset="0"/>
              </a:rPr>
              <a:t>Le Diplôme de français professionnel Affaires A1 valide une compétence en français de niveau A1 du CECR (Cadre européen commun de référence pour les langues : apprendre, enseigner, évaluer). </a:t>
            </a:r>
          </a:p>
          <a:p>
            <a:pPr marL="285750" lvl="0" indent="-285750" algn="just">
              <a:buFont typeface="Arial" panose="020B0604020202020204" pitchFamily="34" charset="0"/>
              <a:buChar char="•"/>
            </a:pPr>
            <a:r>
              <a:rPr lang="fr-FR" sz="1400" dirty="0">
                <a:solidFill>
                  <a:prstClr val="black"/>
                </a:solidFill>
                <a:latin typeface="Helvetica" pitchFamily="2" charset="0"/>
                <a:ea typeface="Tahoma" panose="020B0604030504040204" pitchFamily="34" charset="0"/>
                <a:cs typeface="Tahoma" panose="020B0604030504040204" pitchFamily="34" charset="0"/>
              </a:rPr>
              <a:t>Il certifie une compétence élémentaire en français. Il atteste que le/la titulaire de ce diplôme peut comprendre et s’exprimer dans les situations les plus simples et les plus habituelles de la vie sociale et professionnelle - dans un contexte familier, pour accomplir des tâches professionnelles très simples. </a:t>
            </a:r>
          </a:p>
          <a:p>
            <a:endParaRPr lang="fr-FR" sz="1200" b="1" dirty="0">
              <a:latin typeface="Tw Cen MT" panose="020B0602020104020603" pitchFamily="34" charset="0"/>
            </a:endParaRPr>
          </a:p>
          <a:p>
            <a:r>
              <a:rPr lang="fr-FR" sz="1600" b="1" dirty="0">
                <a:latin typeface="Helvetica" pitchFamily="2" charset="0"/>
              </a:rPr>
              <a:t>Avantages de la formation en BLENDED avec Examen:</a:t>
            </a:r>
          </a:p>
          <a:p>
            <a:r>
              <a:rPr lang="fr-FR" sz="1400" dirty="0">
                <a:latin typeface="Helvetica" pitchFamily="2" charset="0"/>
              </a:rPr>
              <a:t>• Progresser à son rythme et bénéficier d’une plateforme de  </a:t>
            </a:r>
          </a:p>
          <a:p>
            <a:r>
              <a:rPr lang="fr-FR" sz="1400" dirty="0">
                <a:latin typeface="Helvetica" pitchFamily="2" charset="0"/>
              </a:rPr>
              <a:t>  préparation en ligne « </a:t>
            </a:r>
            <a:r>
              <a:rPr lang="fr-FR" sz="1400" dirty="0" err="1">
                <a:latin typeface="Helvetica" pitchFamily="2" charset="0"/>
              </a:rPr>
              <a:t>Prepmyfuture</a:t>
            </a:r>
            <a:r>
              <a:rPr lang="fr-FR" sz="1400" dirty="0">
                <a:latin typeface="Helvetica" pitchFamily="2" charset="0"/>
              </a:rPr>
              <a:t> ».</a:t>
            </a:r>
          </a:p>
          <a:p>
            <a:r>
              <a:rPr lang="fr-FR" sz="1400" dirty="0">
                <a:latin typeface="Helvetica" pitchFamily="2" charset="0"/>
              </a:rPr>
              <a:t>• Bénéficier d’un parcours de formation personnalisé.</a:t>
            </a:r>
          </a:p>
          <a:p>
            <a:r>
              <a:rPr lang="fr-FR" sz="1400" dirty="0">
                <a:latin typeface="Helvetica" pitchFamily="2" charset="0"/>
              </a:rPr>
              <a:t>• Favoriser un cadre d’apprentissage pour plus de motivation.</a:t>
            </a:r>
          </a:p>
          <a:p>
            <a:r>
              <a:rPr lang="fr-FR" sz="1400" dirty="0">
                <a:latin typeface="Helvetica" pitchFamily="2" charset="0"/>
              </a:rPr>
              <a:t>• Un accès rapide à l’information en cas de question.</a:t>
            </a:r>
          </a:p>
          <a:p>
            <a:r>
              <a:rPr lang="fr-FR" sz="1400" dirty="0">
                <a:latin typeface="Helvetica" pitchFamily="2" charset="0"/>
              </a:rPr>
              <a:t>• Gain de temps 6 Demies journées de 3H30 au lieu de 10 journées</a:t>
            </a:r>
          </a:p>
          <a:p>
            <a:r>
              <a:rPr lang="fr-FR" sz="1400" dirty="0">
                <a:latin typeface="Helvetica" pitchFamily="2" charset="0"/>
              </a:rPr>
              <a:t>  de 6H en </a:t>
            </a:r>
            <a:r>
              <a:rPr lang="fr-FR" sz="1400" dirty="0" err="1">
                <a:latin typeface="Helvetica" pitchFamily="2" charset="0"/>
              </a:rPr>
              <a:t>présentiel</a:t>
            </a:r>
            <a:r>
              <a:rPr lang="fr-FR" sz="1400" dirty="0">
                <a:latin typeface="Helvetica" pitchFamily="2" charset="0"/>
              </a:rPr>
              <a:t>.</a:t>
            </a:r>
          </a:p>
          <a:p>
            <a:r>
              <a:rPr lang="fr-FR" sz="1400" dirty="0">
                <a:latin typeface="Helvetica" pitchFamily="2" charset="0"/>
              </a:rPr>
              <a:t>• Avoir l’opportunité de valider chaque palier par un Diplôme de </a:t>
            </a:r>
          </a:p>
          <a:p>
            <a:r>
              <a:rPr lang="fr-FR" sz="1400" dirty="0">
                <a:latin typeface="Helvetica" pitchFamily="2" charset="0"/>
              </a:rPr>
              <a:t>  Français Professionnel délivré par la CCIP après examen.</a:t>
            </a:r>
            <a:endParaRPr lang="fr-FR" sz="900" dirty="0">
              <a:latin typeface="Helvetica" pitchFamily="2" charset="0"/>
            </a:endParaRPr>
          </a:p>
          <a:p>
            <a:endParaRPr lang="fr-FR" sz="900" dirty="0">
              <a:latin typeface="Helvetica" pitchFamily="2" charset="0"/>
            </a:endParaRPr>
          </a:p>
        </p:txBody>
      </p:sp>
      <p:sp>
        <p:nvSpPr>
          <p:cNvPr id="19" name="Triangle isocèle 18"/>
          <p:cNvSpPr/>
          <p:nvPr>
            <p:custDataLst>
              <p:tags r:id="rId5"/>
            </p:custDataLst>
          </p:nvPr>
        </p:nvSpPr>
        <p:spPr>
          <a:xfrm rot="10800000">
            <a:off x="586740" y="1399092"/>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sp>
        <p:nvSpPr>
          <p:cNvPr id="21" name="ZoneTexte 20">
            <a:extLst>
              <a:ext uri="{FF2B5EF4-FFF2-40B4-BE49-F238E27FC236}">
                <a16:creationId xmlns:a16="http://schemas.microsoft.com/office/drawing/2014/main" id="{A735D23E-56B9-41D5-8EB3-6A59901380BE}"/>
              </a:ext>
            </a:extLst>
          </p:cNvPr>
          <p:cNvSpPr txBox="1"/>
          <p:nvPr>
            <p:custDataLst>
              <p:tags r:id="rId6"/>
            </p:custDataLst>
          </p:nvPr>
        </p:nvSpPr>
        <p:spPr>
          <a:xfrm>
            <a:off x="6463834" y="6033434"/>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lvl="0" algn="just"/>
            <a:r>
              <a:rPr lang="fr-FR" sz="1600" dirty="0">
                <a:solidFill>
                  <a:prstClr val="black"/>
                </a:solidFill>
                <a:latin typeface="Helvetica" pitchFamily="2" charset="0"/>
              </a:rPr>
              <a:t>21 heures soit 6 (six) sessions de 03H30.</a:t>
            </a:r>
          </a:p>
        </p:txBody>
      </p:sp>
      <p:pic>
        <p:nvPicPr>
          <p:cNvPr id="24" name="Image 23" descr="Sans titre-2.png">
            <a:hlinkClick r:id="rId12" action="ppaction://hlinksldjump"/>
          </p:cNvPr>
          <p:cNvPicPr>
            <a:picLocks noChangeAspect="1"/>
          </p:cNvPicPr>
          <p:nvPr>
            <p:custDataLst>
              <p:tags r:id="rId7"/>
            </p:custDataLst>
          </p:nvPr>
        </p:nvPicPr>
        <p:blipFill>
          <a:blip r:embed="rId13"/>
          <a:stretch>
            <a:fillRect/>
          </a:stretch>
        </p:blipFill>
        <p:spPr>
          <a:xfrm>
            <a:off x="11094719" y="6196583"/>
            <a:ext cx="822962" cy="484633"/>
          </a:xfrm>
          <a:prstGeom prst="rect">
            <a:avLst/>
          </a:prstGeom>
        </p:spPr>
      </p:pic>
      <p:pic>
        <p:nvPicPr>
          <p:cNvPr id="12" name="Picture 2"/>
          <p:cNvPicPr>
            <a:picLocks noChangeAspect="1" noChangeArrowheads="1"/>
          </p:cNvPicPr>
          <p:nvPr>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20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1"/>
          <p:cNvPicPr>
            <a:picLocks noChangeAspect="1" noChangeArrowheads="1"/>
          </p:cNvPicPr>
          <p:nvPr>
            <p:custDataLst>
              <p:tags r:id="rId1"/>
            </p:custDataLst>
          </p:nvPr>
        </p:nvPicPr>
        <p:blipFill>
          <a:blip r:embed="rId10"/>
          <a:srcRect/>
          <a:stretch>
            <a:fillRect/>
          </a:stretch>
        </p:blipFill>
        <p:spPr bwMode="auto">
          <a:xfrm>
            <a:off x="4552950" y="428625"/>
            <a:ext cx="7639050" cy="6429375"/>
          </a:xfrm>
          <a:prstGeom prst="rect">
            <a:avLst/>
          </a:prstGeom>
          <a:noFill/>
          <a:ln w="9525">
            <a:noFill/>
            <a:miter lim="800000"/>
            <a:headEnd/>
            <a:tailEnd/>
          </a:ln>
          <a:effectLst/>
        </p:spPr>
      </p:pic>
      <p:pic>
        <p:nvPicPr>
          <p:cNvPr id="26" name="Image 25" descr="https://www.pigier-algerie.com/images/nivqq.png">
            <a:extLst>
              <a:ext uri="{FF2B5EF4-FFF2-40B4-BE49-F238E27FC236}">
                <a16:creationId xmlns:a16="http://schemas.microsoft.com/office/drawing/2014/main" id="{ED7F9087-31E3-44DC-BCD5-04CAE912EDF1}"/>
              </a:ext>
            </a:extLst>
          </p:cNvPr>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915274" y="4299121"/>
            <a:ext cx="1572601" cy="1396830"/>
          </a:xfrm>
          <a:prstGeom prst="rect">
            <a:avLst/>
          </a:prstGeom>
          <a:noFill/>
          <a:ln>
            <a:noFill/>
          </a:ln>
        </p:spPr>
      </p:pic>
      <p:sp>
        <p:nvSpPr>
          <p:cNvPr id="20" name="ZoneTexte 19">
            <a:extLst>
              <a:ext uri="{FF2B5EF4-FFF2-40B4-BE49-F238E27FC236}">
                <a16:creationId xmlns:a16="http://schemas.microsoft.com/office/drawing/2014/main" id="{065D6858-4C46-449A-8006-07D9E9BAAC52}"/>
              </a:ext>
            </a:extLst>
          </p:cNvPr>
          <p:cNvSpPr txBox="1"/>
          <p:nvPr>
            <p:custDataLst>
              <p:tags r:id="rId3"/>
            </p:custDataLst>
          </p:nvPr>
        </p:nvSpPr>
        <p:spPr>
          <a:xfrm>
            <a:off x="413961" y="1028700"/>
            <a:ext cx="5385477" cy="369332"/>
          </a:xfrm>
          <a:prstGeom prst="rect">
            <a:avLst/>
          </a:prstGeom>
          <a:solidFill>
            <a:srgbClr val="0F437D"/>
          </a:solidFill>
        </p:spPr>
        <p:txBody>
          <a:bodyPr wrap="square" rtlCol="0">
            <a:spAutoFit/>
          </a:bodyPr>
          <a:lstStyle/>
          <a:p>
            <a:pPr lvl="0">
              <a:defRPr/>
            </a:pPr>
            <a:r>
              <a:rPr lang="fr-FR" b="1" dirty="0">
                <a:solidFill>
                  <a:prstClr val="white"/>
                </a:solidFill>
                <a:latin typeface="Helvetica" pitchFamily="2" charset="0"/>
                <a:ea typeface="Tahoma" panose="020B0604030504040204" pitchFamily="34" charset="0"/>
                <a:cs typeface="Tahoma" panose="020B0604030504040204" pitchFamily="34" charset="0"/>
              </a:rPr>
              <a:t>NIVEAU </a:t>
            </a:r>
            <a:r>
              <a:rPr lang="fr-FR" b="1" dirty="0">
                <a:solidFill>
                  <a:schemeClr val="bg1"/>
                </a:solidFill>
                <a:latin typeface="Helvetica" pitchFamily="2" charset="0"/>
              </a:rPr>
              <a:t>A2 sans examen</a:t>
            </a:r>
          </a:p>
        </p:txBody>
      </p:sp>
      <p:sp>
        <p:nvSpPr>
          <p:cNvPr id="21" name="ZoneTexte 20">
            <a:extLst>
              <a:ext uri="{FF2B5EF4-FFF2-40B4-BE49-F238E27FC236}">
                <a16:creationId xmlns:a16="http://schemas.microsoft.com/office/drawing/2014/main" id="{2ED33688-C0B5-4670-A4BD-B037DBE2C181}"/>
              </a:ext>
            </a:extLst>
          </p:cNvPr>
          <p:cNvSpPr txBox="1"/>
          <p:nvPr>
            <p:custDataLst>
              <p:tags r:id="rId4"/>
            </p:custDataLst>
          </p:nvPr>
        </p:nvSpPr>
        <p:spPr>
          <a:xfrm>
            <a:off x="405802" y="1470641"/>
            <a:ext cx="5385398" cy="4308872"/>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sz="1600"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400" dirty="0">
                <a:solidFill>
                  <a:prstClr val="black"/>
                </a:solidFill>
                <a:latin typeface="Helvetica" pitchFamily="2" charset="0"/>
                <a:ea typeface="Tahoma" panose="020B0604030504040204" pitchFamily="34" charset="0"/>
                <a:cs typeface="Tahoma" panose="020B0604030504040204" pitchFamily="34" charset="0"/>
              </a:rPr>
              <a:t>La formation permet d’acquérir les outils linguistiques élémentaires indispensables à une communication professionnelle simple. La formation certifie une compétence élémentaire en français : le participant peut comprendre et s’exprimer pour réaliser des tâches de communication dans les situations très simples de la vie sociale et professionnelle la plus habituelle.</a:t>
            </a:r>
          </a:p>
          <a:p>
            <a:endParaRPr lang="fr-FR" sz="1400" b="1" dirty="0">
              <a:latin typeface="Tw Cen MT" panose="020B0602020104020603" pitchFamily="34" charset="0"/>
            </a:endParaRPr>
          </a:p>
          <a:p>
            <a:r>
              <a:rPr lang="fr-FR" sz="1600" b="1" dirty="0">
                <a:latin typeface="Helvetica" pitchFamily="2" charset="0"/>
              </a:rPr>
              <a:t>Avantages de la formation en BLENDED :</a:t>
            </a:r>
          </a:p>
          <a:p>
            <a:r>
              <a:rPr lang="fr-FR" sz="1400" dirty="0">
                <a:latin typeface="Helvetica" pitchFamily="2" charset="0"/>
              </a:rPr>
              <a:t>• Progresser à son rythme et bénéficier d’une plateforme de </a:t>
            </a:r>
          </a:p>
          <a:p>
            <a:r>
              <a:rPr lang="fr-FR" sz="1400" dirty="0">
                <a:latin typeface="Helvetica" pitchFamily="2" charset="0"/>
              </a:rPr>
              <a:t>  préparation en ligne « </a:t>
            </a:r>
            <a:r>
              <a:rPr lang="fr-FR" sz="1400" dirty="0" err="1">
                <a:latin typeface="Helvetica" pitchFamily="2" charset="0"/>
              </a:rPr>
              <a:t>Prepmyfuture</a:t>
            </a:r>
            <a:r>
              <a:rPr lang="fr-FR" sz="1400" dirty="0">
                <a:latin typeface="Helvetica" pitchFamily="2" charset="0"/>
              </a:rPr>
              <a:t> ».</a:t>
            </a:r>
          </a:p>
          <a:p>
            <a:r>
              <a:rPr lang="fr-FR" sz="1400" dirty="0">
                <a:latin typeface="Helvetica" pitchFamily="2" charset="0"/>
              </a:rPr>
              <a:t>• Bénéficier d’un parcours de formation personnalisé.</a:t>
            </a:r>
          </a:p>
          <a:p>
            <a:r>
              <a:rPr lang="fr-FR" sz="1400" dirty="0">
                <a:latin typeface="Helvetica" pitchFamily="2" charset="0"/>
              </a:rPr>
              <a:t>• Favoriser un cadre d’apprentissage pour plus de motivation.</a:t>
            </a:r>
          </a:p>
          <a:p>
            <a:r>
              <a:rPr lang="fr-FR" sz="1400" dirty="0">
                <a:latin typeface="Helvetica" pitchFamily="2" charset="0"/>
              </a:rPr>
              <a:t>• Un accès rapide à l’information en cas de question.</a:t>
            </a:r>
          </a:p>
          <a:p>
            <a:r>
              <a:rPr lang="fr-FR" sz="1400" dirty="0">
                <a:latin typeface="Helvetica" pitchFamily="2" charset="0"/>
              </a:rPr>
              <a:t>• Gain de temps 6 Demies journées de 3H30 au lieu de 10   </a:t>
            </a:r>
          </a:p>
          <a:p>
            <a:r>
              <a:rPr lang="fr-FR" sz="1400" dirty="0">
                <a:latin typeface="Helvetica" pitchFamily="2" charset="0"/>
              </a:rPr>
              <a:t>   journée de 6H en présentiel.</a:t>
            </a:r>
          </a:p>
          <a:p>
            <a:endParaRPr lang="fr-FR" sz="1400" dirty="0">
              <a:latin typeface="Helvetica" pitchFamily="2" charset="0"/>
            </a:endParaRPr>
          </a:p>
        </p:txBody>
      </p:sp>
      <p:sp>
        <p:nvSpPr>
          <p:cNvPr id="22" name="Triangle isocèle 21"/>
          <p:cNvSpPr/>
          <p:nvPr>
            <p:custDataLst>
              <p:tags r:id="rId5"/>
            </p:custDataLst>
          </p:nvPr>
        </p:nvSpPr>
        <p:spPr>
          <a:xfrm rot="10800000">
            <a:off x="586740" y="1390854"/>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sp>
        <p:nvSpPr>
          <p:cNvPr id="24" name="ZoneTexte 23">
            <a:extLst>
              <a:ext uri="{FF2B5EF4-FFF2-40B4-BE49-F238E27FC236}">
                <a16:creationId xmlns:a16="http://schemas.microsoft.com/office/drawing/2014/main" id="{A735D23E-56B9-41D5-8EB3-6A59901380BE}"/>
              </a:ext>
            </a:extLst>
          </p:cNvPr>
          <p:cNvSpPr txBox="1"/>
          <p:nvPr>
            <p:custDataLst>
              <p:tags r:id="rId6"/>
            </p:custDataLst>
          </p:nvPr>
        </p:nvSpPr>
        <p:spPr>
          <a:xfrm>
            <a:off x="400786" y="5918102"/>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lvl="0" algn="just"/>
            <a:r>
              <a:rPr lang="fr-FR" sz="1600" dirty="0">
                <a:solidFill>
                  <a:prstClr val="black"/>
                </a:solidFill>
                <a:latin typeface="Helvetica" pitchFamily="2" charset="0"/>
              </a:rPr>
              <a:t>21 heures soit 6 (six) sessions de 03H30.</a:t>
            </a:r>
          </a:p>
        </p:txBody>
      </p:sp>
      <p:pic>
        <p:nvPicPr>
          <p:cNvPr id="28" name="Image 27" descr="Sans titre-2.png">
            <a:hlinkClick r:id="rId12" action="ppaction://hlinksldjump"/>
          </p:cNvPr>
          <p:cNvPicPr>
            <a:picLocks noChangeAspect="1"/>
          </p:cNvPicPr>
          <p:nvPr>
            <p:custDataLst>
              <p:tags r:id="rId7"/>
            </p:custDataLst>
          </p:nvPr>
        </p:nvPicPr>
        <p:blipFill>
          <a:blip r:embed="rId13"/>
          <a:stretch>
            <a:fillRect/>
          </a:stretch>
        </p:blipFill>
        <p:spPr>
          <a:xfrm>
            <a:off x="11094719" y="6196583"/>
            <a:ext cx="822962" cy="484633"/>
          </a:xfrm>
          <a:prstGeom prst="rect">
            <a:avLst/>
          </a:prstGeom>
        </p:spPr>
      </p:pic>
      <p:pic>
        <p:nvPicPr>
          <p:cNvPr id="11" name="Picture 2"/>
          <p:cNvPicPr>
            <a:picLocks noChangeAspect="1" noChangeArrowheads="1"/>
          </p:cNvPicPr>
          <p:nvPr>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91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1"/>
          <p:cNvPicPr>
            <a:picLocks noChangeAspect="1" noChangeArrowheads="1"/>
          </p:cNvPicPr>
          <p:nvPr>
            <p:custDataLst>
              <p:tags r:id="rId1"/>
            </p:custDataLst>
          </p:nvPr>
        </p:nvPicPr>
        <p:blipFill>
          <a:blip r:embed="rId10"/>
          <a:srcRect/>
          <a:stretch>
            <a:fillRect/>
          </a:stretch>
        </p:blipFill>
        <p:spPr bwMode="auto">
          <a:xfrm>
            <a:off x="4552950" y="428625"/>
            <a:ext cx="7639050" cy="6429375"/>
          </a:xfrm>
          <a:prstGeom prst="rect">
            <a:avLst/>
          </a:prstGeom>
          <a:noFill/>
          <a:ln w="9525">
            <a:noFill/>
            <a:miter lim="800000"/>
            <a:headEnd/>
            <a:tailEnd/>
          </a:ln>
          <a:effectLst/>
        </p:spPr>
      </p:pic>
      <p:pic>
        <p:nvPicPr>
          <p:cNvPr id="22" name="Image 21" descr="https://www.pigier-algerie.com/images/nivqq.png">
            <a:extLst>
              <a:ext uri="{FF2B5EF4-FFF2-40B4-BE49-F238E27FC236}">
                <a16:creationId xmlns:a16="http://schemas.microsoft.com/office/drawing/2014/main" id="{ED7F9087-31E3-44DC-BCD5-04CAE912EDF1}"/>
              </a:ext>
            </a:extLst>
          </p:cNvPr>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915274" y="4299121"/>
            <a:ext cx="1572601" cy="1396830"/>
          </a:xfrm>
          <a:prstGeom prst="rect">
            <a:avLst/>
          </a:prstGeom>
          <a:noFill/>
          <a:ln>
            <a:noFill/>
          </a:ln>
        </p:spPr>
      </p:pic>
      <p:sp>
        <p:nvSpPr>
          <p:cNvPr id="17" name="ZoneTexte 16">
            <a:extLst>
              <a:ext uri="{FF2B5EF4-FFF2-40B4-BE49-F238E27FC236}">
                <a16:creationId xmlns:a16="http://schemas.microsoft.com/office/drawing/2014/main" id="{065D6858-4C46-449A-8006-07D9E9BAAC52}"/>
              </a:ext>
            </a:extLst>
          </p:cNvPr>
          <p:cNvSpPr txBox="1"/>
          <p:nvPr>
            <p:custDataLst>
              <p:tags r:id="rId3"/>
            </p:custDataLst>
          </p:nvPr>
        </p:nvSpPr>
        <p:spPr>
          <a:xfrm>
            <a:off x="413961" y="1028700"/>
            <a:ext cx="5762395" cy="369332"/>
          </a:xfrm>
          <a:prstGeom prst="rect">
            <a:avLst/>
          </a:prstGeom>
          <a:solidFill>
            <a:srgbClr val="0F437D"/>
          </a:solidFill>
        </p:spPr>
        <p:txBody>
          <a:bodyPr wrap="square" rtlCol="0">
            <a:spAutoFit/>
          </a:bodyPr>
          <a:lstStyle/>
          <a:p>
            <a:pPr lvl="0">
              <a:defRPr/>
            </a:pPr>
            <a:r>
              <a:rPr lang="fr-FR" b="1" dirty="0">
                <a:solidFill>
                  <a:prstClr val="white"/>
                </a:solidFill>
                <a:latin typeface="Helvetica" pitchFamily="2" charset="0"/>
                <a:ea typeface="Tahoma" panose="020B0604030504040204" pitchFamily="34" charset="0"/>
                <a:cs typeface="Tahoma" panose="020B0604030504040204" pitchFamily="34" charset="0"/>
              </a:rPr>
              <a:t>NIVEAU </a:t>
            </a:r>
            <a:r>
              <a:rPr lang="fr-FR" b="1" dirty="0">
                <a:solidFill>
                  <a:schemeClr val="bg1"/>
                </a:solidFill>
                <a:latin typeface="Helvetica" pitchFamily="2" charset="0"/>
              </a:rPr>
              <a:t>A2 avec examen  </a:t>
            </a:r>
          </a:p>
        </p:txBody>
      </p:sp>
      <p:sp>
        <p:nvSpPr>
          <p:cNvPr id="18" name="ZoneTexte 17">
            <a:extLst>
              <a:ext uri="{FF2B5EF4-FFF2-40B4-BE49-F238E27FC236}">
                <a16:creationId xmlns:a16="http://schemas.microsoft.com/office/drawing/2014/main" id="{2ED33688-C0B5-4670-A4BD-B037DBE2C181}"/>
              </a:ext>
            </a:extLst>
          </p:cNvPr>
          <p:cNvSpPr txBox="1"/>
          <p:nvPr>
            <p:custDataLst>
              <p:tags r:id="rId4"/>
            </p:custDataLst>
          </p:nvPr>
        </p:nvSpPr>
        <p:spPr>
          <a:xfrm>
            <a:off x="405802" y="1487117"/>
            <a:ext cx="5723149" cy="5109091"/>
          </a:xfrm>
          <a:prstGeom prst="rect">
            <a:avLst/>
          </a:prstGeom>
          <a:solidFill>
            <a:schemeClr val="bg1">
              <a:lumMod val="85000"/>
            </a:schemeClr>
          </a:solidFill>
        </p:spPr>
        <p:txBody>
          <a:bodyPr wrap="square" rtlCol="0">
            <a:spAutoFit/>
          </a:bodyPr>
          <a:lstStyle/>
          <a:p>
            <a:pPr algn="just"/>
            <a:endParaRPr lang="fr-FR" sz="1600" b="1" dirty="0">
              <a:latin typeface="Helvetica" pitchFamily="2" charset="0"/>
              <a:ea typeface="Tahoma" panose="020B0604030504040204" pitchFamily="34" charset="0"/>
              <a:cs typeface="Tahoma" panose="020B0604030504040204" pitchFamily="34" charset="0"/>
            </a:endParaRPr>
          </a:p>
          <a:p>
            <a:pPr lvl="0" algn="just">
              <a:defRPr/>
            </a:pPr>
            <a:r>
              <a:rPr lang="fr-FR" sz="1600"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400" dirty="0">
                <a:solidFill>
                  <a:prstClr val="black"/>
                </a:solidFill>
                <a:latin typeface="Helvetica" pitchFamily="2" charset="0"/>
                <a:ea typeface="Tahoma" panose="020B0604030504040204" pitchFamily="34" charset="0"/>
                <a:cs typeface="Tahoma" panose="020B0604030504040204" pitchFamily="34" charset="0"/>
              </a:rPr>
              <a:t>Le Diplôme de français professionnel Affaires A2 valide une compétence en français de niveau A2 du CECR (Cadre Européen Commun de Référence pour les langues). </a:t>
            </a:r>
          </a:p>
          <a:p>
            <a:pPr marL="285750" lvl="0" indent="-285750" algn="just">
              <a:buFont typeface="Arial" panose="020B0604020202020204" pitchFamily="34" charset="0"/>
              <a:buChar char="•"/>
            </a:pPr>
            <a:r>
              <a:rPr lang="fr-FR" sz="1400" dirty="0">
                <a:solidFill>
                  <a:prstClr val="black"/>
                </a:solidFill>
                <a:latin typeface="Helvetica" pitchFamily="2" charset="0"/>
                <a:ea typeface="Tahoma" panose="020B0604030504040204" pitchFamily="34" charset="0"/>
                <a:cs typeface="Tahoma" panose="020B0604030504040204" pitchFamily="34" charset="0"/>
              </a:rPr>
              <a:t>La formation permet d’acquérir les outils linguistiques élémentaires indispensables à une communication professionnelle simple. Le diplôme certifie une compétence élémentaire en français : le/la titulaire de ce diplôme peut comprendre et s’exprimer pour réaliser des tâches de communication dans les situations très simples de la vie sociale et professionnelle la plus habituelle.</a:t>
            </a:r>
          </a:p>
          <a:p>
            <a:endParaRPr lang="fr-FR" sz="1200" b="1" dirty="0">
              <a:latin typeface="Tw Cen MT" panose="020B0602020104020603" pitchFamily="34" charset="0"/>
            </a:endParaRPr>
          </a:p>
          <a:p>
            <a:r>
              <a:rPr lang="fr-FR" sz="1600" b="1" dirty="0">
                <a:latin typeface="Helvetica" pitchFamily="2" charset="0"/>
              </a:rPr>
              <a:t>Avantages de la formation en BLENDED avec Examen :</a:t>
            </a:r>
          </a:p>
          <a:p>
            <a:r>
              <a:rPr lang="fr-FR" sz="1400" dirty="0">
                <a:latin typeface="Helvetica" pitchFamily="2" charset="0"/>
              </a:rPr>
              <a:t>• Progresser à son rythme et bénéficier d’une plateforme de  </a:t>
            </a:r>
          </a:p>
          <a:p>
            <a:r>
              <a:rPr lang="fr-FR" sz="1400" dirty="0">
                <a:latin typeface="Helvetica" pitchFamily="2" charset="0"/>
              </a:rPr>
              <a:t>  préparation en ligne « </a:t>
            </a:r>
            <a:r>
              <a:rPr lang="fr-FR" sz="1400" dirty="0" err="1">
                <a:latin typeface="Helvetica" pitchFamily="2" charset="0"/>
              </a:rPr>
              <a:t>Prepmyfuture</a:t>
            </a:r>
            <a:r>
              <a:rPr lang="fr-FR" sz="1400" dirty="0">
                <a:latin typeface="Helvetica" pitchFamily="2" charset="0"/>
              </a:rPr>
              <a:t> ».</a:t>
            </a:r>
          </a:p>
          <a:p>
            <a:r>
              <a:rPr lang="fr-FR" sz="1400" dirty="0">
                <a:latin typeface="Helvetica" pitchFamily="2" charset="0"/>
              </a:rPr>
              <a:t>• Bénéficier d’un parcours de formation personnalisé.</a:t>
            </a:r>
          </a:p>
          <a:p>
            <a:r>
              <a:rPr lang="fr-FR" sz="1400" dirty="0">
                <a:latin typeface="Helvetica" pitchFamily="2" charset="0"/>
              </a:rPr>
              <a:t>• Favoriser un cadre d’apprentissage pour plus de motivation.</a:t>
            </a:r>
          </a:p>
          <a:p>
            <a:r>
              <a:rPr lang="fr-FR" sz="1400" dirty="0">
                <a:latin typeface="Helvetica" pitchFamily="2" charset="0"/>
              </a:rPr>
              <a:t>• Un accès rapide à l’information en cas de question.</a:t>
            </a:r>
          </a:p>
          <a:p>
            <a:r>
              <a:rPr lang="fr-FR" sz="1400" dirty="0">
                <a:latin typeface="Helvetica" pitchFamily="2" charset="0"/>
              </a:rPr>
              <a:t>• Gain de temps 6 Demies journées de 3H30 au lieu de 10 journées</a:t>
            </a:r>
          </a:p>
          <a:p>
            <a:r>
              <a:rPr lang="fr-FR" sz="1400" dirty="0">
                <a:latin typeface="Helvetica" pitchFamily="2" charset="0"/>
              </a:rPr>
              <a:t>  de 6H en </a:t>
            </a:r>
            <a:r>
              <a:rPr lang="fr-FR" sz="1400" dirty="0" err="1">
                <a:latin typeface="Helvetica" pitchFamily="2" charset="0"/>
              </a:rPr>
              <a:t>présentiel</a:t>
            </a:r>
            <a:r>
              <a:rPr lang="fr-FR" sz="1400" dirty="0">
                <a:latin typeface="Helvetica" pitchFamily="2" charset="0"/>
              </a:rPr>
              <a:t>.</a:t>
            </a:r>
          </a:p>
          <a:p>
            <a:r>
              <a:rPr lang="fr-FR" sz="1400" dirty="0">
                <a:latin typeface="Helvetica" pitchFamily="2" charset="0"/>
              </a:rPr>
              <a:t>• Avoir l’opportunité de valider chaque palier par un Diplôme de </a:t>
            </a:r>
          </a:p>
          <a:p>
            <a:r>
              <a:rPr lang="fr-FR" sz="1400" dirty="0">
                <a:latin typeface="Helvetica" pitchFamily="2" charset="0"/>
              </a:rPr>
              <a:t>  Français Professionnel délivré par la CCIP après examen.</a:t>
            </a:r>
          </a:p>
          <a:p>
            <a:endParaRPr lang="fr-FR" sz="1400" dirty="0">
              <a:latin typeface="Helvetica" pitchFamily="2" charset="0"/>
            </a:endParaRPr>
          </a:p>
        </p:txBody>
      </p:sp>
      <p:sp>
        <p:nvSpPr>
          <p:cNvPr id="19" name="Triangle isocèle 18"/>
          <p:cNvSpPr/>
          <p:nvPr>
            <p:custDataLst>
              <p:tags r:id="rId5"/>
            </p:custDataLst>
          </p:nvPr>
        </p:nvSpPr>
        <p:spPr>
          <a:xfrm rot="10800000">
            <a:off x="586740" y="1399092"/>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sp>
        <p:nvSpPr>
          <p:cNvPr id="20" name="ZoneTexte 19">
            <a:extLst>
              <a:ext uri="{FF2B5EF4-FFF2-40B4-BE49-F238E27FC236}">
                <a16:creationId xmlns:a16="http://schemas.microsoft.com/office/drawing/2014/main" id="{A735D23E-56B9-41D5-8EB3-6A59901380BE}"/>
              </a:ext>
            </a:extLst>
          </p:cNvPr>
          <p:cNvSpPr txBox="1"/>
          <p:nvPr>
            <p:custDataLst>
              <p:tags r:id="rId6"/>
            </p:custDataLst>
          </p:nvPr>
        </p:nvSpPr>
        <p:spPr>
          <a:xfrm>
            <a:off x="6463834" y="6033434"/>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lvl="0" algn="just"/>
            <a:r>
              <a:rPr lang="fr-FR" sz="1600" dirty="0">
                <a:solidFill>
                  <a:prstClr val="black"/>
                </a:solidFill>
                <a:latin typeface="Helvetica" pitchFamily="2" charset="0"/>
              </a:rPr>
              <a:t>21 heures soit 6 (six) sessions de 03H30.</a:t>
            </a:r>
          </a:p>
        </p:txBody>
      </p:sp>
      <p:pic>
        <p:nvPicPr>
          <p:cNvPr id="24" name="Image 23" descr="Sans titre-2.png">
            <a:hlinkClick r:id="rId12" action="ppaction://hlinksldjump"/>
          </p:cNvPr>
          <p:cNvPicPr>
            <a:picLocks noChangeAspect="1"/>
          </p:cNvPicPr>
          <p:nvPr>
            <p:custDataLst>
              <p:tags r:id="rId7"/>
            </p:custDataLst>
          </p:nvPr>
        </p:nvPicPr>
        <p:blipFill>
          <a:blip r:embed="rId13"/>
          <a:stretch>
            <a:fillRect/>
          </a:stretch>
        </p:blipFill>
        <p:spPr>
          <a:xfrm>
            <a:off x="11094719" y="6196583"/>
            <a:ext cx="822962" cy="484633"/>
          </a:xfrm>
          <a:prstGeom prst="rect">
            <a:avLst/>
          </a:prstGeom>
        </p:spPr>
      </p:pic>
      <p:pic>
        <p:nvPicPr>
          <p:cNvPr id="11" name="Picture 2"/>
          <p:cNvPicPr>
            <a:picLocks noChangeAspect="1" noChangeArrowheads="1"/>
          </p:cNvPicPr>
          <p:nvPr>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72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1"/>
          <p:cNvPicPr>
            <a:picLocks noChangeAspect="1" noChangeArrowheads="1"/>
          </p:cNvPicPr>
          <p:nvPr>
            <p:custDataLst>
              <p:tags r:id="rId1"/>
            </p:custDataLst>
          </p:nvPr>
        </p:nvPicPr>
        <p:blipFill>
          <a:blip r:embed="rId10"/>
          <a:srcRect/>
          <a:stretch>
            <a:fillRect/>
          </a:stretch>
        </p:blipFill>
        <p:spPr bwMode="auto">
          <a:xfrm>
            <a:off x="4552950" y="428625"/>
            <a:ext cx="7639050" cy="6429375"/>
          </a:xfrm>
          <a:prstGeom prst="rect">
            <a:avLst/>
          </a:prstGeom>
          <a:noFill/>
          <a:ln w="9525">
            <a:noFill/>
            <a:miter lim="800000"/>
            <a:headEnd/>
            <a:tailEnd/>
          </a:ln>
          <a:effectLst/>
        </p:spPr>
      </p:pic>
      <p:pic>
        <p:nvPicPr>
          <p:cNvPr id="22" name="Image 21" descr="https://www.pigier-algerie.com/images/nivqq.png">
            <a:extLst>
              <a:ext uri="{FF2B5EF4-FFF2-40B4-BE49-F238E27FC236}">
                <a16:creationId xmlns:a16="http://schemas.microsoft.com/office/drawing/2014/main" id="{ED7F9087-31E3-44DC-BCD5-04CAE912EDF1}"/>
              </a:ext>
            </a:extLst>
          </p:cNvPr>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915274" y="4299121"/>
            <a:ext cx="1572601" cy="1396830"/>
          </a:xfrm>
          <a:prstGeom prst="rect">
            <a:avLst/>
          </a:prstGeom>
          <a:noFill/>
          <a:ln>
            <a:noFill/>
          </a:ln>
        </p:spPr>
      </p:pic>
      <p:sp>
        <p:nvSpPr>
          <p:cNvPr id="11" name="ZoneTexte 10">
            <a:extLst>
              <a:ext uri="{FF2B5EF4-FFF2-40B4-BE49-F238E27FC236}">
                <a16:creationId xmlns:a16="http://schemas.microsoft.com/office/drawing/2014/main" id="{065D6858-4C46-449A-8006-07D9E9BAAC52}"/>
              </a:ext>
            </a:extLst>
          </p:cNvPr>
          <p:cNvSpPr txBox="1"/>
          <p:nvPr>
            <p:custDataLst>
              <p:tags r:id="rId3"/>
            </p:custDataLst>
          </p:nvPr>
        </p:nvSpPr>
        <p:spPr>
          <a:xfrm>
            <a:off x="413961" y="1028700"/>
            <a:ext cx="5385477" cy="369332"/>
          </a:xfrm>
          <a:prstGeom prst="rect">
            <a:avLst/>
          </a:prstGeom>
          <a:solidFill>
            <a:srgbClr val="0F437D"/>
          </a:solidFill>
        </p:spPr>
        <p:txBody>
          <a:bodyPr wrap="square" rtlCol="0">
            <a:spAutoFit/>
          </a:bodyPr>
          <a:lstStyle/>
          <a:p>
            <a:pPr lvl="0">
              <a:defRPr/>
            </a:pPr>
            <a:r>
              <a:rPr lang="fr-FR" b="1" dirty="0">
                <a:solidFill>
                  <a:prstClr val="white"/>
                </a:solidFill>
                <a:latin typeface="Helvetica" pitchFamily="2" charset="0"/>
                <a:ea typeface="Tahoma" panose="020B0604030504040204" pitchFamily="34" charset="0"/>
                <a:cs typeface="Tahoma" panose="020B0604030504040204" pitchFamily="34" charset="0"/>
              </a:rPr>
              <a:t>NIVEAU </a:t>
            </a:r>
            <a:r>
              <a:rPr lang="fr-FR" b="1" dirty="0">
                <a:solidFill>
                  <a:schemeClr val="bg1"/>
                </a:solidFill>
                <a:latin typeface="Helvetica" pitchFamily="2" charset="0"/>
              </a:rPr>
              <a:t>B1 sans examen</a:t>
            </a:r>
          </a:p>
        </p:txBody>
      </p:sp>
      <p:sp>
        <p:nvSpPr>
          <p:cNvPr id="17" name="ZoneTexte 16">
            <a:extLst>
              <a:ext uri="{FF2B5EF4-FFF2-40B4-BE49-F238E27FC236}">
                <a16:creationId xmlns:a16="http://schemas.microsoft.com/office/drawing/2014/main" id="{2ED33688-C0B5-4670-A4BD-B037DBE2C181}"/>
              </a:ext>
            </a:extLst>
          </p:cNvPr>
          <p:cNvSpPr txBox="1"/>
          <p:nvPr>
            <p:custDataLst>
              <p:tags r:id="rId4"/>
            </p:custDataLst>
          </p:nvPr>
        </p:nvSpPr>
        <p:spPr>
          <a:xfrm>
            <a:off x="405802" y="1478879"/>
            <a:ext cx="5385398" cy="4093428"/>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sz="1600"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400" dirty="0">
                <a:solidFill>
                  <a:prstClr val="black"/>
                </a:solidFill>
                <a:latin typeface="Helvetica" pitchFamily="2" charset="0"/>
                <a:ea typeface="Tahoma" panose="020B0604030504040204" pitchFamily="34" charset="0"/>
                <a:cs typeface="Tahoma" panose="020B0604030504040204" pitchFamily="34" charset="0"/>
              </a:rPr>
              <a:t>La formation permet à l’apprenant de comprendre et de s’exprimer dans les situations les plus courantes et les plus habituelles de la vie sociale et professionnelle. La formation atteste que le participant peut réaliser des actes de communication professionnelle courants dans un contexte prévisible.</a:t>
            </a:r>
          </a:p>
          <a:p>
            <a:endParaRPr lang="fr-FR" sz="1400" b="1" dirty="0">
              <a:latin typeface="Tw Cen MT" panose="020B0602020104020603" pitchFamily="34" charset="0"/>
            </a:endParaRPr>
          </a:p>
          <a:p>
            <a:r>
              <a:rPr lang="fr-FR" sz="1600" b="1" dirty="0">
                <a:latin typeface="Helvetica" pitchFamily="2" charset="0"/>
              </a:rPr>
              <a:t>Avantages de la formation en BLENDED :</a:t>
            </a:r>
          </a:p>
          <a:p>
            <a:r>
              <a:rPr lang="fr-FR" sz="1400" dirty="0">
                <a:latin typeface="Helvetica" pitchFamily="2" charset="0"/>
              </a:rPr>
              <a:t>• Progresser à son rythme et bénéficier d’une plateforme de  </a:t>
            </a:r>
          </a:p>
          <a:p>
            <a:r>
              <a:rPr lang="fr-FR" sz="1400" dirty="0">
                <a:latin typeface="Helvetica" pitchFamily="2" charset="0"/>
              </a:rPr>
              <a:t>  préparation en ligne « </a:t>
            </a:r>
            <a:r>
              <a:rPr lang="fr-FR" sz="1400" dirty="0" err="1">
                <a:latin typeface="Helvetica" pitchFamily="2" charset="0"/>
              </a:rPr>
              <a:t>Prepmyfuture</a:t>
            </a:r>
            <a:r>
              <a:rPr lang="fr-FR" sz="1400" dirty="0">
                <a:latin typeface="Helvetica" pitchFamily="2" charset="0"/>
              </a:rPr>
              <a:t> ».</a:t>
            </a:r>
          </a:p>
          <a:p>
            <a:r>
              <a:rPr lang="fr-FR" sz="1400" dirty="0">
                <a:latin typeface="Helvetica" pitchFamily="2" charset="0"/>
              </a:rPr>
              <a:t>• Bénéficier d’un parcours de formation personnalisé.</a:t>
            </a:r>
          </a:p>
          <a:p>
            <a:r>
              <a:rPr lang="fr-FR" sz="1400" dirty="0">
                <a:latin typeface="Helvetica" pitchFamily="2" charset="0"/>
              </a:rPr>
              <a:t>• Favoriser un cadre d’apprentissage pour plus de motivation.</a:t>
            </a:r>
          </a:p>
          <a:p>
            <a:r>
              <a:rPr lang="fr-FR" sz="1400" dirty="0">
                <a:latin typeface="Helvetica" pitchFamily="2" charset="0"/>
              </a:rPr>
              <a:t>• Un accès rapide à l’information en cas de question.</a:t>
            </a:r>
          </a:p>
          <a:p>
            <a:r>
              <a:rPr lang="fr-FR" sz="1400" dirty="0">
                <a:latin typeface="Helvetica" pitchFamily="2" charset="0"/>
              </a:rPr>
              <a:t>• Gain de temps 6 Demies journées de 3H30 au lieu de 10 </a:t>
            </a:r>
          </a:p>
          <a:p>
            <a:r>
              <a:rPr lang="fr-FR" sz="1400" dirty="0">
                <a:latin typeface="Helvetica" pitchFamily="2" charset="0"/>
              </a:rPr>
              <a:t>  journées de 6H en présentiel.</a:t>
            </a:r>
          </a:p>
          <a:p>
            <a:endParaRPr lang="fr-FR" sz="1400" dirty="0">
              <a:latin typeface="Helvetica" pitchFamily="2" charset="0"/>
            </a:endParaRPr>
          </a:p>
        </p:txBody>
      </p:sp>
      <p:sp>
        <p:nvSpPr>
          <p:cNvPr id="18" name="Triangle isocèle 17"/>
          <p:cNvSpPr/>
          <p:nvPr>
            <p:custDataLst>
              <p:tags r:id="rId5"/>
            </p:custDataLst>
          </p:nvPr>
        </p:nvSpPr>
        <p:spPr>
          <a:xfrm rot="10800000">
            <a:off x="586740" y="1399092"/>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sp>
        <p:nvSpPr>
          <p:cNvPr id="20" name="ZoneTexte 19">
            <a:extLst>
              <a:ext uri="{FF2B5EF4-FFF2-40B4-BE49-F238E27FC236}">
                <a16:creationId xmlns:a16="http://schemas.microsoft.com/office/drawing/2014/main" id="{A735D23E-56B9-41D5-8EB3-6A59901380BE}"/>
              </a:ext>
            </a:extLst>
          </p:cNvPr>
          <p:cNvSpPr txBox="1"/>
          <p:nvPr>
            <p:custDataLst>
              <p:tags r:id="rId6"/>
            </p:custDataLst>
          </p:nvPr>
        </p:nvSpPr>
        <p:spPr>
          <a:xfrm>
            <a:off x="400785" y="5745104"/>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lvl="0" algn="just"/>
            <a:r>
              <a:rPr lang="fr-FR" sz="1600" dirty="0">
                <a:solidFill>
                  <a:prstClr val="black"/>
                </a:solidFill>
                <a:latin typeface="Helvetica" pitchFamily="2" charset="0"/>
              </a:rPr>
              <a:t>21 heures soit 6 (six) sessions de 03H30.</a:t>
            </a:r>
          </a:p>
        </p:txBody>
      </p:sp>
      <p:pic>
        <p:nvPicPr>
          <p:cNvPr id="24" name="Image 23" descr="Sans titre-2.png">
            <a:hlinkClick r:id="rId12" action="ppaction://hlinksldjump"/>
          </p:cNvPr>
          <p:cNvPicPr>
            <a:picLocks noChangeAspect="1"/>
          </p:cNvPicPr>
          <p:nvPr>
            <p:custDataLst>
              <p:tags r:id="rId7"/>
            </p:custDataLst>
          </p:nvPr>
        </p:nvPicPr>
        <p:blipFill>
          <a:blip r:embed="rId13"/>
          <a:stretch>
            <a:fillRect/>
          </a:stretch>
        </p:blipFill>
        <p:spPr>
          <a:xfrm>
            <a:off x="11094719" y="6196583"/>
            <a:ext cx="822962" cy="484633"/>
          </a:xfrm>
          <a:prstGeom prst="rect">
            <a:avLst/>
          </a:prstGeom>
        </p:spPr>
      </p:pic>
      <p:pic>
        <p:nvPicPr>
          <p:cNvPr id="12" name="Picture 2"/>
          <p:cNvPicPr>
            <a:picLocks noChangeAspect="1" noChangeArrowheads="1"/>
          </p:cNvPicPr>
          <p:nvPr>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4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1"/>
          <p:cNvPicPr>
            <a:picLocks noChangeAspect="1" noChangeArrowheads="1"/>
          </p:cNvPicPr>
          <p:nvPr>
            <p:custDataLst>
              <p:tags r:id="rId1"/>
            </p:custDataLst>
          </p:nvPr>
        </p:nvPicPr>
        <p:blipFill>
          <a:blip r:embed="rId10"/>
          <a:srcRect/>
          <a:stretch>
            <a:fillRect/>
          </a:stretch>
        </p:blipFill>
        <p:spPr bwMode="auto">
          <a:xfrm>
            <a:off x="4552950" y="428625"/>
            <a:ext cx="7639050" cy="6429375"/>
          </a:xfrm>
          <a:prstGeom prst="rect">
            <a:avLst/>
          </a:prstGeom>
          <a:noFill/>
          <a:ln w="9525">
            <a:noFill/>
            <a:miter lim="800000"/>
            <a:headEnd/>
            <a:tailEnd/>
          </a:ln>
          <a:effectLst/>
        </p:spPr>
      </p:pic>
      <p:pic>
        <p:nvPicPr>
          <p:cNvPr id="22" name="Image 21" descr="https://www.pigier-algerie.com/images/nivqq.png">
            <a:extLst>
              <a:ext uri="{FF2B5EF4-FFF2-40B4-BE49-F238E27FC236}">
                <a16:creationId xmlns:a16="http://schemas.microsoft.com/office/drawing/2014/main" id="{ED7F9087-31E3-44DC-BCD5-04CAE912EDF1}"/>
              </a:ext>
            </a:extLst>
          </p:cNvPr>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915274" y="4299121"/>
            <a:ext cx="1572601" cy="1396830"/>
          </a:xfrm>
          <a:prstGeom prst="rect">
            <a:avLst/>
          </a:prstGeom>
          <a:noFill/>
          <a:ln>
            <a:noFill/>
          </a:ln>
        </p:spPr>
      </p:pic>
      <p:sp>
        <p:nvSpPr>
          <p:cNvPr id="12" name="ZoneTexte 11">
            <a:extLst>
              <a:ext uri="{FF2B5EF4-FFF2-40B4-BE49-F238E27FC236}">
                <a16:creationId xmlns:a16="http://schemas.microsoft.com/office/drawing/2014/main" id="{065D6858-4C46-449A-8006-07D9E9BAAC52}"/>
              </a:ext>
            </a:extLst>
          </p:cNvPr>
          <p:cNvSpPr txBox="1"/>
          <p:nvPr>
            <p:custDataLst>
              <p:tags r:id="rId3"/>
            </p:custDataLst>
          </p:nvPr>
        </p:nvSpPr>
        <p:spPr>
          <a:xfrm>
            <a:off x="413961" y="1028700"/>
            <a:ext cx="5762395" cy="369332"/>
          </a:xfrm>
          <a:prstGeom prst="rect">
            <a:avLst/>
          </a:prstGeom>
          <a:solidFill>
            <a:srgbClr val="0F437D"/>
          </a:solidFill>
        </p:spPr>
        <p:txBody>
          <a:bodyPr wrap="square" rtlCol="0">
            <a:spAutoFit/>
          </a:bodyPr>
          <a:lstStyle/>
          <a:p>
            <a:pPr lvl="0">
              <a:defRPr/>
            </a:pPr>
            <a:r>
              <a:rPr lang="fr-FR" b="1" dirty="0">
                <a:solidFill>
                  <a:prstClr val="white"/>
                </a:solidFill>
                <a:latin typeface="Helvetica" pitchFamily="2" charset="0"/>
                <a:ea typeface="Tahoma" panose="020B0604030504040204" pitchFamily="34" charset="0"/>
                <a:cs typeface="Tahoma" panose="020B0604030504040204" pitchFamily="34" charset="0"/>
              </a:rPr>
              <a:t>NIVEAU </a:t>
            </a:r>
            <a:r>
              <a:rPr lang="fr-FR" b="1" dirty="0">
                <a:solidFill>
                  <a:schemeClr val="bg1"/>
                </a:solidFill>
                <a:latin typeface="Helvetica" pitchFamily="2" charset="0"/>
              </a:rPr>
              <a:t>B1 avec examen  </a:t>
            </a:r>
          </a:p>
        </p:txBody>
      </p:sp>
      <p:sp>
        <p:nvSpPr>
          <p:cNvPr id="13" name="ZoneTexte 12">
            <a:extLst>
              <a:ext uri="{FF2B5EF4-FFF2-40B4-BE49-F238E27FC236}">
                <a16:creationId xmlns:a16="http://schemas.microsoft.com/office/drawing/2014/main" id="{2ED33688-C0B5-4670-A4BD-B037DBE2C181}"/>
              </a:ext>
            </a:extLst>
          </p:cNvPr>
          <p:cNvSpPr txBox="1"/>
          <p:nvPr>
            <p:custDataLst>
              <p:tags r:id="rId4"/>
            </p:custDataLst>
          </p:nvPr>
        </p:nvSpPr>
        <p:spPr>
          <a:xfrm>
            <a:off x="405802" y="1487117"/>
            <a:ext cx="5770554" cy="4893647"/>
          </a:xfrm>
          <a:prstGeom prst="rect">
            <a:avLst/>
          </a:prstGeom>
          <a:solidFill>
            <a:schemeClr val="bg1">
              <a:lumMod val="85000"/>
            </a:schemeClr>
          </a:solidFill>
        </p:spPr>
        <p:txBody>
          <a:bodyPr wrap="square" rtlCol="0">
            <a:spAutoFit/>
          </a:bodyPr>
          <a:lstStyle/>
          <a:p>
            <a:pPr algn="just"/>
            <a:endParaRPr lang="fr-FR" sz="1600" b="1" dirty="0">
              <a:latin typeface="Helvetica" pitchFamily="2" charset="0"/>
              <a:ea typeface="Tahoma" panose="020B0604030504040204" pitchFamily="34" charset="0"/>
              <a:cs typeface="Tahoma" panose="020B0604030504040204" pitchFamily="34" charset="0"/>
            </a:endParaRPr>
          </a:p>
          <a:p>
            <a:pPr lvl="0" algn="just">
              <a:defRPr/>
            </a:pPr>
            <a:r>
              <a:rPr lang="fr-FR" sz="1600"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400" dirty="0">
                <a:solidFill>
                  <a:prstClr val="black"/>
                </a:solidFill>
                <a:latin typeface="Helvetica" pitchFamily="2" charset="0"/>
                <a:ea typeface="Tahoma" panose="020B0604030504040204" pitchFamily="34" charset="0"/>
                <a:cs typeface="Tahoma" panose="020B0604030504040204" pitchFamily="34" charset="0"/>
              </a:rPr>
              <a:t>Le Diplôme de français professionnel Affaires B1 valide une compétence en français de niveau B1 du CECR (Cadre Européen Commun de Référence pour les langues). </a:t>
            </a:r>
          </a:p>
          <a:p>
            <a:pPr marL="285750" lvl="0" indent="-285750" algn="just">
              <a:buFont typeface="Arial" panose="020B0604020202020204" pitchFamily="34" charset="0"/>
              <a:buChar char="•"/>
            </a:pPr>
            <a:r>
              <a:rPr lang="fr-FR" sz="1400" dirty="0">
                <a:solidFill>
                  <a:prstClr val="black"/>
                </a:solidFill>
                <a:latin typeface="Helvetica" pitchFamily="2" charset="0"/>
                <a:ea typeface="Tahoma" panose="020B0604030504040204" pitchFamily="34" charset="0"/>
                <a:cs typeface="Tahoma" panose="020B0604030504040204" pitchFamily="34" charset="0"/>
              </a:rPr>
              <a:t>La formation permet à l’apprenant de comprendre et de s’exprimer dans les situations les plus courantes et les plus habituelles de la vie sociale et professionnelle. Le diplôme certifie que son/sa titulaire peut réaliser des actes de communication professionnelle courants dans un contexte prévisible.</a:t>
            </a:r>
          </a:p>
          <a:p>
            <a:endParaRPr lang="fr-FR" sz="1200" b="1" dirty="0">
              <a:latin typeface="Tw Cen MT" panose="020B0602020104020603" pitchFamily="34" charset="0"/>
            </a:endParaRPr>
          </a:p>
          <a:p>
            <a:r>
              <a:rPr lang="fr-FR" sz="1600" b="1" dirty="0">
                <a:latin typeface="Helvetica" pitchFamily="2" charset="0"/>
              </a:rPr>
              <a:t>Avantages de la formation en BLENDED avec Examen:</a:t>
            </a:r>
          </a:p>
          <a:p>
            <a:r>
              <a:rPr lang="fr-FR" sz="1400" dirty="0">
                <a:latin typeface="Helvetica" pitchFamily="2" charset="0"/>
              </a:rPr>
              <a:t>• Progresser à son rythme et bénéficier d’une plateforme de </a:t>
            </a:r>
          </a:p>
          <a:p>
            <a:r>
              <a:rPr lang="fr-FR" sz="1400" dirty="0">
                <a:latin typeface="Helvetica" pitchFamily="2" charset="0"/>
              </a:rPr>
              <a:t>  préparation en ligne « </a:t>
            </a:r>
            <a:r>
              <a:rPr lang="fr-FR" sz="1400" dirty="0" err="1">
                <a:latin typeface="Helvetica" pitchFamily="2" charset="0"/>
              </a:rPr>
              <a:t>Prepmyfuture</a:t>
            </a:r>
            <a:r>
              <a:rPr lang="fr-FR" sz="1400" dirty="0">
                <a:latin typeface="Helvetica" pitchFamily="2" charset="0"/>
              </a:rPr>
              <a:t> ».</a:t>
            </a:r>
          </a:p>
          <a:p>
            <a:r>
              <a:rPr lang="fr-FR" sz="1400" dirty="0">
                <a:latin typeface="Helvetica" pitchFamily="2" charset="0"/>
              </a:rPr>
              <a:t>• Bénéficier d’un parcours de formation personnalisé</a:t>
            </a:r>
          </a:p>
          <a:p>
            <a:r>
              <a:rPr lang="fr-FR" sz="1400" dirty="0">
                <a:latin typeface="Helvetica" pitchFamily="2" charset="0"/>
              </a:rPr>
              <a:t>• Favoriser un cadre d’apprentissage pour plus de motivation</a:t>
            </a:r>
          </a:p>
          <a:p>
            <a:r>
              <a:rPr lang="fr-FR" sz="1400" dirty="0">
                <a:latin typeface="Helvetica" pitchFamily="2" charset="0"/>
              </a:rPr>
              <a:t>• Un accès rapide à l’information en cas de question</a:t>
            </a:r>
          </a:p>
          <a:p>
            <a:r>
              <a:rPr lang="fr-FR" sz="1400" dirty="0">
                <a:latin typeface="Helvetica" pitchFamily="2" charset="0"/>
              </a:rPr>
              <a:t>• Gain de temps 6 Demies journées de 3H30 au lieu de 10 journée de </a:t>
            </a:r>
          </a:p>
          <a:p>
            <a:r>
              <a:rPr lang="fr-FR" sz="1400" dirty="0">
                <a:latin typeface="Helvetica" pitchFamily="2" charset="0"/>
              </a:rPr>
              <a:t>  6H en </a:t>
            </a:r>
            <a:r>
              <a:rPr lang="fr-FR" sz="1400" dirty="0" err="1">
                <a:latin typeface="Helvetica" pitchFamily="2" charset="0"/>
              </a:rPr>
              <a:t>présentiel</a:t>
            </a:r>
            <a:r>
              <a:rPr lang="fr-FR" sz="1400" dirty="0">
                <a:latin typeface="Helvetica" pitchFamily="2" charset="0"/>
              </a:rPr>
              <a:t>.</a:t>
            </a:r>
          </a:p>
          <a:p>
            <a:r>
              <a:rPr lang="fr-FR" sz="1400" dirty="0">
                <a:latin typeface="Helvetica" pitchFamily="2" charset="0"/>
              </a:rPr>
              <a:t>• Avoir l’opportunité de valider chaque palier par un Diplôme de  </a:t>
            </a:r>
          </a:p>
          <a:p>
            <a:r>
              <a:rPr lang="fr-FR" sz="1400" dirty="0">
                <a:latin typeface="Helvetica" pitchFamily="2" charset="0"/>
              </a:rPr>
              <a:t>  Français Professionnel délivré par la CCIP après examen.</a:t>
            </a:r>
          </a:p>
          <a:p>
            <a:endParaRPr lang="fr-FR" sz="1400" dirty="0">
              <a:latin typeface="Helvetica" pitchFamily="2" charset="0"/>
            </a:endParaRPr>
          </a:p>
        </p:txBody>
      </p:sp>
      <p:sp>
        <p:nvSpPr>
          <p:cNvPr id="16" name="Triangle isocèle 15"/>
          <p:cNvSpPr/>
          <p:nvPr>
            <p:custDataLst>
              <p:tags r:id="rId5"/>
            </p:custDataLst>
          </p:nvPr>
        </p:nvSpPr>
        <p:spPr>
          <a:xfrm rot="10800000">
            <a:off x="586740" y="1399092"/>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sp>
        <p:nvSpPr>
          <p:cNvPr id="20" name="ZoneTexte 19">
            <a:extLst>
              <a:ext uri="{FF2B5EF4-FFF2-40B4-BE49-F238E27FC236}">
                <a16:creationId xmlns:a16="http://schemas.microsoft.com/office/drawing/2014/main" id="{A735D23E-56B9-41D5-8EB3-6A59901380BE}"/>
              </a:ext>
            </a:extLst>
          </p:cNvPr>
          <p:cNvSpPr txBox="1"/>
          <p:nvPr>
            <p:custDataLst>
              <p:tags r:id="rId6"/>
            </p:custDataLst>
          </p:nvPr>
        </p:nvSpPr>
        <p:spPr>
          <a:xfrm>
            <a:off x="6463834" y="6033434"/>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lvl="0" algn="just"/>
            <a:r>
              <a:rPr lang="fr-FR" sz="1600" dirty="0">
                <a:solidFill>
                  <a:prstClr val="black"/>
                </a:solidFill>
                <a:latin typeface="Helvetica" pitchFamily="2" charset="0"/>
              </a:rPr>
              <a:t>21 heures soit 6 (six) sessions de 03H30.</a:t>
            </a:r>
          </a:p>
        </p:txBody>
      </p:sp>
      <p:pic>
        <p:nvPicPr>
          <p:cNvPr id="23" name="Image 22" descr="Sans titre-2.png">
            <a:hlinkClick r:id="rId12" action="ppaction://hlinksldjump"/>
          </p:cNvPr>
          <p:cNvPicPr>
            <a:picLocks noChangeAspect="1"/>
          </p:cNvPicPr>
          <p:nvPr>
            <p:custDataLst>
              <p:tags r:id="rId7"/>
            </p:custDataLst>
          </p:nvPr>
        </p:nvPicPr>
        <p:blipFill>
          <a:blip r:embed="rId13"/>
          <a:stretch>
            <a:fillRect/>
          </a:stretch>
        </p:blipFill>
        <p:spPr>
          <a:xfrm>
            <a:off x="11094719" y="6196583"/>
            <a:ext cx="822962" cy="484633"/>
          </a:xfrm>
          <a:prstGeom prst="rect">
            <a:avLst/>
          </a:prstGeom>
        </p:spPr>
      </p:pic>
      <p:pic>
        <p:nvPicPr>
          <p:cNvPr id="11" name="Picture 2"/>
          <p:cNvPicPr>
            <a:picLocks noChangeAspect="1" noChangeArrowheads="1"/>
          </p:cNvPicPr>
          <p:nvPr>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4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1"/>
          <p:cNvPicPr>
            <a:picLocks noChangeAspect="1" noChangeArrowheads="1"/>
          </p:cNvPicPr>
          <p:nvPr>
            <p:custDataLst>
              <p:tags r:id="rId1"/>
            </p:custDataLst>
          </p:nvPr>
        </p:nvPicPr>
        <p:blipFill>
          <a:blip r:embed="rId10"/>
          <a:srcRect/>
          <a:stretch>
            <a:fillRect/>
          </a:stretch>
        </p:blipFill>
        <p:spPr bwMode="auto">
          <a:xfrm>
            <a:off x="4552950" y="428625"/>
            <a:ext cx="7639050" cy="6429375"/>
          </a:xfrm>
          <a:prstGeom prst="rect">
            <a:avLst/>
          </a:prstGeom>
          <a:noFill/>
          <a:ln w="9525">
            <a:noFill/>
            <a:miter lim="800000"/>
            <a:headEnd/>
            <a:tailEnd/>
          </a:ln>
          <a:effectLst/>
        </p:spPr>
      </p:pic>
      <p:pic>
        <p:nvPicPr>
          <p:cNvPr id="18" name="Image 17" descr="https://www.pigier-algerie.com/images/nivqq.png">
            <a:extLst>
              <a:ext uri="{FF2B5EF4-FFF2-40B4-BE49-F238E27FC236}">
                <a16:creationId xmlns:a16="http://schemas.microsoft.com/office/drawing/2014/main" id="{ED7F9087-31E3-44DC-BCD5-04CAE912EDF1}"/>
              </a:ext>
            </a:extLst>
          </p:cNvPr>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915274" y="4299121"/>
            <a:ext cx="1572601" cy="1396830"/>
          </a:xfrm>
          <a:prstGeom prst="rect">
            <a:avLst/>
          </a:prstGeom>
          <a:noFill/>
          <a:ln>
            <a:noFill/>
          </a:ln>
        </p:spPr>
      </p:pic>
      <p:sp>
        <p:nvSpPr>
          <p:cNvPr id="12" name="ZoneTexte 11">
            <a:extLst>
              <a:ext uri="{FF2B5EF4-FFF2-40B4-BE49-F238E27FC236}">
                <a16:creationId xmlns:a16="http://schemas.microsoft.com/office/drawing/2014/main" id="{065D6858-4C46-449A-8006-07D9E9BAAC52}"/>
              </a:ext>
            </a:extLst>
          </p:cNvPr>
          <p:cNvSpPr txBox="1"/>
          <p:nvPr>
            <p:custDataLst>
              <p:tags r:id="rId3"/>
            </p:custDataLst>
          </p:nvPr>
        </p:nvSpPr>
        <p:spPr>
          <a:xfrm>
            <a:off x="413961" y="1028700"/>
            <a:ext cx="5762395" cy="369332"/>
          </a:xfrm>
          <a:prstGeom prst="rect">
            <a:avLst/>
          </a:prstGeom>
          <a:solidFill>
            <a:srgbClr val="0F437D"/>
          </a:solidFill>
        </p:spPr>
        <p:txBody>
          <a:bodyPr wrap="square" rtlCol="0">
            <a:spAutoFit/>
          </a:bodyPr>
          <a:lstStyle/>
          <a:p>
            <a:pPr lvl="0">
              <a:defRPr/>
            </a:pPr>
            <a:r>
              <a:rPr lang="fr-FR" b="1" dirty="0">
                <a:solidFill>
                  <a:prstClr val="white"/>
                </a:solidFill>
                <a:latin typeface="Helvetica" pitchFamily="2" charset="0"/>
                <a:ea typeface="Tahoma" panose="020B0604030504040204" pitchFamily="34" charset="0"/>
                <a:cs typeface="Tahoma" panose="020B0604030504040204" pitchFamily="34" charset="0"/>
              </a:rPr>
              <a:t>NIVEAU </a:t>
            </a:r>
            <a:r>
              <a:rPr lang="fr-FR" b="1" dirty="0">
                <a:solidFill>
                  <a:schemeClr val="bg1"/>
                </a:solidFill>
                <a:latin typeface="Helvetica" pitchFamily="2" charset="0"/>
              </a:rPr>
              <a:t>B2 sans examen  </a:t>
            </a:r>
          </a:p>
        </p:txBody>
      </p:sp>
      <p:sp>
        <p:nvSpPr>
          <p:cNvPr id="13" name="ZoneTexte 12">
            <a:extLst>
              <a:ext uri="{FF2B5EF4-FFF2-40B4-BE49-F238E27FC236}">
                <a16:creationId xmlns:a16="http://schemas.microsoft.com/office/drawing/2014/main" id="{2ED33688-C0B5-4670-A4BD-B037DBE2C181}"/>
              </a:ext>
            </a:extLst>
          </p:cNvPr>
          <p:cNvSpPr txBox="1"/>
          <p:nvPr>
            <p:custDataLst>
              <p:tags r:id="rId4"/>
            </p:custDataLst>
          </p:nvPr>
        </p:nvSpPr>
        <p:spPr>
          <a:xfrm>
            <a:off x="405802" y="1470641"/>
            <a:ext cx="5770554" cy="4031873"/>
          </a:xfrm>
          <a:prstGeom prst="rect">
            <a:avLst/>
          </a:prstGeom>
          <a:solidFill>
            <a:schemeClr val="bg1">
              <a:lumMod val="85000"/>
            </a:schemeClr>
          </a:solidFill>
        </p:spPr>
        <p:txBody>
          <a:bodyPr wrap="square" rtlCol="0">
            <a:spAutoFit/>
          </a:bodyPr>
          <a:lstStyle/>
          <a:p>
            <a:pPr algn="just"/>
            <a:endParaRPr lang="fr-FR" sz="1600" b="1" dirty="0">
              <a:latin typeface="Helvetica" pitchFamily="2" charset="0"/>
              <a:ea typeface="Tahoma" panose="020B0604030504040204" pitchFamily="34" charset="0"/>
              <a:cs typeface="Tahoma" panose="020B0604030504040204" pitchFamily="34" charset="0"/>
            </a:endParaRPr>
          </a:p>
          <a:p>
            <a:pPr lvl="0" algn="just">
              <a:defRPr/>
            </a:pPr>
            <a:r>
              <a:rPr lang="fr-FR" sz="1600"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400" dirty="0">
                <a:solidFill>
                  <a:prstClr val="black"/>
                </a:solidFill>
                <a:latin typeface="Helvetica" pitchFamily="2" charset="0"/>
                <a:ea typeface="Tahoma" panose="020B0604030504040204" pitchFamily="34" charset="0"/>
                <a:cs typeface="Tahoma" panose="020B0604030504040204" pitchFamily="34" charset="0"/>
              </a:rPr>
              <a:t>La formation permet à l’apprenant de développer son potentiel et ses capacités à mieux communiquer. Elle atteste que le participant peut réaliser, à l’oral et à l’écrit, des tâches de communication professionnelle, dans l’ensemble des situations standard de son environnement professionnel, y compris celles qui impliquent une certaine gestion de l’imprévu.</a:t>
            </a:r>
          </a:p>
          <a:p>
            <a:endParaRPr lang="fr-FR" sz="1200" b="1" dirty="0">
              <a:latin typeface="Tw Cen MT" panose="020B0602020104020603" pitchFamily="34" charset="0"/>
            </a:endParaRPr>
          </a:p>
          <a:p>
            <a:r>
              <a:rPr lang="fr-FR" sz="1600" b="1" dirty="0">
                <a:latin typeface="Helvetica" pitchFamily="2" charset="0"/>
              </a:rPr>
              <a:t>Avantages de la formation en BLENDED :</a:t>
            </a:r>
          </a:p>
          <a:p>
            <a:r>
              <a:rPr lang="fr-FR" sz="1400" dirty="0">
                <a:latin typeface="Helvetica" pitchFamily="2" charset="0"/>
              </a:rPr>
              <a:t>• Progresser à son rythme et bénéficier d’une plateforme de  </a:t>
            </a:r>
          </a:p>
          <a:p>
            <a:r>
              <a:rPr lang="fr-FR" sz="1400" dirty="0">
                <a:latin typeface="Helvetica" pitchFamily="2" charset="0"/>
              </a:rPr>
              <a:t>  préparation en ligne « </a:t>
            </a:r>
            <a:r>
              <a:rPr lang="fr-FR" sz="1400" dirty="0" err="1">
                <a:latin typeface="Helvetica" pitchFamily="2" charset="0"/>
              </a:rPr>
              <a:t>Prepmyfuture</a:t>
            </a:r>
            <a:r>
              <a:rPr lang="fr-FR" sz="1400" dirty="0">
                <a:latin typeface="Helvetica" pitchFamily="2" charset="0"/>
              </a:rPr>
              <a:t> ».</a:t>
            </a:r>
          </a:p>
          <a:p>
            <a:r>
              <a:rPr lang="fr-FR" sz="1400" dirty="0">
                <a:latin typeface="Helvetica" pitchFamily="2" charset="0"/>
              </a:rPr>
              <a:t>• Bénéficier d’un parcours de formation    personnalisé.</a:t>
            </a:r>
          </a:p>
          <a:p>
            <a:r>
              <a:rPr lang="fr-FR" sz="1400" dirty="0">
                <a:latin typeface="Helvetica" pitchFamily="2" charset="0"/>
              </a:rPr>
              <a:t>• Favoriser un cadre d’apprentissage pour plus de motivation.</a:t>
            </a:r>
          </a:p>
          <a:p>
            <a:r>
              <a:rPr lang="fr-FR" sz="1400" dirty="0">
                <a:latin typeface="Helvetica" pitchFamily="2" charset="0"/>
              </a:rPr>
              <a:t>• Un accès rapide à l’information en cas de question.</a:t>
            </a:r>
          </a:p>
          <a:p>
            <a:r>
              <a:rPr lang="fr-FR" sz="1400" dirty="0">
                <a:latin typeface="Helvetica" pitchFamily="2" charset="0"/>
              </a:rPr>
              <a:t>• Gain de temps 6 Demies journées de 3H30 au lieu de 10 journées de </a:t>
            </a:r>
          </a:p>
          <a:p>
            <a:r>
              <a:rPr lang="fr-FR" sz="1400" dirty="0">
                <a:latin typeface="Helvetica" pitchFamily="2" charset="0"/>
              </a:rPr>
              <a:t>  6H en </a:t>
            </a:r>
            <a:r>
              <a:rPr lang="fr-FR" sz="1400" dirty="0" err="1">
                <a:latin typeface="Helvetica" pitchFamily="2" charset="0"/>
              </a:rPr>
              <a:t>présentiel</a:t>
            </a:r>
            <a:r>
              <a:rPr lang="fr-FR" sz="1400" dirty="0">
                <a:latin typeface="Helvetica" pitchFamily="2" charset="0"/>
              </a:rPr>
              <a:t>.</a:t>
            </a:r>
          </a:p>
          <a:p>
            <a:endParaRPr lang="fr-FR" sz="1400" dirty="0">
              <a:latin typeface="Helvetica" pitchFamily="2" charset="0"/>
            </a:endParaRPr>
          </a:p>
        </p:txBody>
      </p:sp>
      <p:sp>
        <p:nvSpPr>
          <p:cNvPr id="16" name="Triangle isocèle 15"/>
          <p:cNvSpPr/>
          <p:nvPr>
            <p:custDataLst>
              <p:tags r:id="rId5"/>
            </p:custDataLst>
          </p:nvPr>
        </p:nvSpPr>
        <p:spPr>
          <a:xfrm rot="10800000">
            <a:off x="586740" y="1390854"/>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sp>
        <p:nvSpPr>
          <p:cNvPr id="11" name="ZoneTexte 10">
            <a:extLst>
              <a:ext uri="{FF2B5EF4-FFF2-40B4-BE49-F238E27FC236}">
                <a16:creationId xmlns:a16="http://schemas.microsoft.com/office/drawing/2014/main" id="{A735D23E-56B9-41D5-8EB3-6A59901380BE}"/>
              </a:ext>
            </a:extLst>
          </p:cNvPr>
          <p:cNvSpPr txBox="1"/>
          <p:nvPr>
            <p:custDataLst>
              <p:tags r:id="rId6"/>
            </p:custDataLst>
          </p:nvPr>
        </p:nvSpPr>
        <p:spPr>
          <a:xfrm>
            <a:off x="417261" y="5662724"/>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lvl="0" algn="just"/>
            <a:r>
              <a:rPr lang="fr-FR" sz="1600" dirty="0">
                <a:solidFill>
                  <a:prstClr val="black"/>
                </a:solidFill>
                <a:latin typeface="Helvetica" pitchFamily="2" charset="0"/>
              </a:rPr>
              <a:t>21 heures soit 6 (six) sessions de 03H30.</a:t>
            </a:r>
          </a:p>
        </p:txBody>
      </p:sp>
      <p:pic>
        <p:nvPicPr>
          <p:cNvPr id="19" name="Image 18" descr="Sans titre-2.png">
            <a:hlinkClick r:id="rId12" action="ppaction://hlinksldjump"/>
          </p:cNvPr>
          <p:cNvPicPr>
            <a:picLocks noChangeAspect="1"/>
          </p:cNvPicPr>
          <p:nvPr>
            <p:custDataLst>
              <p:tags r:id="rId7"/>
            </p:custDataLst>
          </p:nvPr>
        </p:nvPicPr>
        <p:blipFill>
          <a:blip r:embed="rId13"/>
          <a:stretch>
            <a:fillRect/>
          </a:stretch>
        </p:blipFill>
        <p:spPr>
          <a:xfrm>
            <a:off x="11094719" y="6196583"/>
            <a:ext cx="822962" cy="484633"/>
          </a:xfrm>
          <a:prstGeom prst="rect">
            <a:avLst/>
          </a:prstGeom>
        </p:spPr>
      </p:pic>
      <p:pic>
        <p:nvPicPr>
          <p:cNvPr id="14" name="Picture 2"/>
          <p:cNvPicPr>
            <a:picLocks noChangeAspect="1" noChangeArrowheads="1"/>
          </p:cNvPicPr>
          <p:nvPr>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4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1"/>
          <p:cNvPicPr>
            <a:picLocks noChangeAspect="1" noChangeArrowheads="1"/>
          </p:cNvPicPr>
          <p:nvPr>
            <p:custDataLst>
              <p:tags r:id="rId1"/>
            </p:custDataLst>
          </p:nvPr>
        </p:nvPicPr>
        <p:blipFill>
          <a:blip r:embed="rId10"/>
          <a:srcRect/>
          <a:stretch>
            <a:fillRect/>
          </a:stretch>
        </p:blipFill>
        <p:spPr bwMode="auto">
          <a:xfrm>
            <a:off x="4552950" y="428625"/>
            <a:ext cx="7639050" cy="6429375"/>
          </a:xfrm>
          <a:prstGeom prst="rect">
            <a:avLst/>
          </a:prstGeom>
          <a:noFill/>
          <a:ln w="9525">
            <a:noFill/>
            <a:miter lim="800000"/>
            <a:headEnd/>
            <a:tailEnd/>
          </a:ln>
          <a:effectLst/>
        </p:spPr>
      </p:pic>
      <p:pic>
        <p:nvPicPr>
          <p:cNvPr id="18" name="Image 17" descr="https://www.pigier-algerie.com/images/nivqq.png">
            <a:extLst>
              <a:ext uri="{FF2B5EF4-FFF2-40B4-BE49-F238E27FC236}">
                <a16:creationId xmlns:a16="http://schemas.microsoft.com/office/drawing/2014/main" id="{ED7F9087-31E3-44DC-BCD5-04CAE912EDF1}"/>
              </a:ext>
            </a:extLst>
          </p:cNvPr>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915274" y="4299121"/>
            <a:ext cx="1572601" cy="1396830"/>
          </a:xfrm>
          <a:prstGeom prst="rect">
            <a:avLst/>
          </a:prstGeom>
          <a:noFill/>
          <a:ln>
            <a:noFill/>
          </a:ln>
        </p:spPr>
      </p:pic>
      <p:sp>
        <p:nvSpPr>
          <p:cNvPr id="12" name="ZoneTexte 11">
            <a:extLst>
              <a:ext uri="{FF2B5EF4-FFF2-40B4-BE49-F238E27FC236}">
                <a16:creationId xmlns:a16="http://schemas.microsoft.com/office/drawing/2014/main" id="{065D6858-4C46-449A-8006-07D9E9BAAC52}"/>
              </a:ext>
            </a:extLst>
          </p:cNvPr>
          <p:cNvSpPr txBox="1"/>
          <p:nvPr>
            <p:custDataLst>
              <p:tags r:id="rId3"/>
            </p:custDataLst>
          </p:nvPr>
        </p:nvSpPr>
        <p:spPr>
          <a:xfrm>
            <a:off x="413961" y="1028700"/>
            <a:ext cx="5762395" cy="369332"/>
          </a:xfrm>
          <a:prstGeom prst="rect">
            <a:avLst/>
          </a:prstGeom>
          <a:solidFill>
            <a:srgbClr val="0F437D"/>
          </a:solidFill>
        </p:spPr>
        <p:txBody>
          <a:bodyPr wrap="square" rtlCol="0">
            <a:spAutoFit/>
          </a:bodyPr>
          <a:lstStyle/>
          <a:p>
            <a:pPr lvl="0">
              <a:defRPr/>
            </a:pPr>
            <a:r>
              <a:rPr lang="fr-FR" b="1" dirty="0">
                <a:solidFill>
                  <a:prstClr val="white"/>
                </a:solidFill>
                <a:latin typeface="Helvetica" pitchFamily="2" charset="0"/>
                <a:ea typeface="Tahoma" panose="020B0604030504040204" pitchFamily="34" charset="0"/>
                <a:cs typeface="Tahoma" panose="020B0604030504040204" pitchFamily="34" charset="0"/>
              </a:rPr>
              <a:t>NIVEAU </a:t>
            </a:r>
            <a:r>
              <a:rPr lang="fr-FR" b="1" dirty="0">
                <a:solidFill>
                  <a:schemeClr val="bg1"/>
                </a:solidFill>
                <a:latin typeface="Helvetica" pitchFamily="2" charset="0"/>
              </a:rPr>
              <a:t>B2 avec examen  </a:t>
            </a:r>
          </a:p>
        </p:txBody>
      </p:sp>
      <p:sp>
        <p:nvSpPr>
          <p:cNvPr id="13" name="ZoneTexte 12">
            <a:extLst>
              <a:ext uri="{FF2B5EF4-FFF2-40B4-BE49-F238E27FC236}">
                <a16:creationId xmlns:a16="http://schemas.microsoft.com/office/drawing/2014/main" id="{2ED33688-C0B5-4670-A4BD-B037DBE2C181}"/>
              </a:ext>
            </a:extLst>
          </p:cNvPr>
          <p:cNvSpPr txBox="1"/>
          <p:nvPr>
            <p:custDataLst>
              <p:tags r:id="rId4"/>
            </p:custDataLst>
          </p:nvPr>
        </p:nvSpPr>
        <p:spPr>
          <a:xfrm>
            <a:off x="405802" y="1470641"/>
            <a:ext cx="5770554" cy="5109091"/>
          </a:xfrm>
          <a:prstGeom prst="rect">
            <a:avLst/>
          </a:prstGeom>
          <a:solidFill>
            <a:schemeClr val="bg1">
              <a:lumMod val="85000"/>
            </a:schemeClr>
          </a:solidFill>
        </p:spPr>
        <p:txBody>
          <a:bodyPr wrap="square" rtlCol="0">
            <a:spAutoFit/>
          </a:bodyPr>
          <a:lstStyle/>
          <a:p>
            <a:pPr algn="just"/>
            <a:endParaRPr lang="fr-FR" sz="1600" b="1" dirty="0">
              <a:latin typeface="Helvetica" pitchFamily="2" charset="0"/>
              <a:ea typeface="Tahoma" panose="020B0604030504040204" pitchFamily="34" charset="0"/>
              <a:cs typeface="Tahoma" panose="020B0604030504040204" pitchFamily="34" charset="0"/>
            </a:endParaRPr>
          </a:p>
          <a:p>
            <a:pPr lvl="0" algn="just">
              <a:defRPr/>
            </a:pPr>
            <a:r>
              <a:rPr lang="fr-FR" sz="1600"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400" dirty="0">
                <a:solidFill>
                  <a:prstClr val="black"/>
                </a:solidFill>
                <a:latin typeface="Helvetica" pitchFamily="2" charset="0"/>
                <a:ea typeface="Tahoma" panose="020B0604030504040204" pitchFamily="34" charset="0"/>
                <a:cs typeface="Tahoma" panose="020B0604030504040204" pitchFamily="34" charset="0"/>
              </a:rPr>
              <a:t>Le Diplôme de français professionnel Affaires B2 valide une compétence en français de niveau B2 du CECR (Cadre Européen Commun de Référence pour les langues). </a:t>
            </a:r>
          </a:p>
          <a:p>
            <a:pPr marL="285750" lvl="0" indent="-285750" algn="just">
              <a:buFont typeface="Arial" panose="020B0604020202020204" pitchFamily="34" charset="0"/>
              <a:buChar char="•"/>
            </a:pPr>
            <a:r>
              <a:rPr lang="fr-FR" sz="1400" dirty="0">
                <a:solidFill>
                  <a:prstClr val="black"/>
                </a:solidFill>
                <a:latin typeface="Helvetica" pitchFamily="2" charset="0"/>
                <a:ea typeface="Tahoma" panose="020B0604030504040204" pitchFamily="34" charset="0"/>
                <a:cs typeface="Tahoma" panose="020B0604030504040204" pitchFamily="34" charset="0"/>
              </a:rPr>
              <a:t>La formation permet à l’apprenant de développer son potentiel et ses capacités à mieux communiquer. Le diplôme certifie que son/sa titulaire peut réaliser, à l’oral et à l’écrit, des tâches de communication professionnelle, dans l’ensemble des situations standard de son environnement professionnel, y compris celles qui impliquent une certaine gestion de l’imprévu.</a:t>
            </a:r>
          </a:p>
          <a:p>
            <a:endParaRPr lang="fr-FR" sz="1200" b="1" dirty="0">
              <a:latin typeface="Tw Cen MT" panose="020B0602020104020603" pitchFamily="34" charset="0"/>
            </a:endParaRPr>
          </a:p>
          <a:p>
            <a:r>
              <a:rPr lang="fr-FR" sz="1600" b="1" dirty="0">
                <a:latin typeface="Helvetica" pitchFamily="2" charset="0"/>
              </a:rPr>
              <a:t>Avantages de la formation en BLENDED :</a:t>
            </a:r>
          </a:p>
          <a:p>
            <a:r>
              <a:rPr lang="fr-FR" sz="1400" dirty="0">
                <a:latin typeface="Helvetica" pitchFamily="2" charset="0"/>
              </a:rPr>
              <a:t>• Progresser à son rythme et bénéficier d’une plateforme de </a:t>
            </a:r>
          </a:p>
          <a:p>
            <a:r>
              <a:rPr lang="fr-FR" sz="1400" dirty="0">
                <a:latin typeface="Helvetica" pitchFamily="2" charset="0"/>
              </a:rPr>
              <a:t>  préparation en ligne « </a:t>
            </a:r>
            <a:r>
              <a:rPr lang="fr-FR" sz="1400" dirty="0" err="1">
                <a:latin typeface="Helvetica" pitchFamily="2" charset="0"/>
              </a:rPr>
              <a:t>Prepmyfuture</a:t>
            </a:r>
            <a:r>
              <a:rPr lang="fr-FR" sz="1400" dirty="0">
                <a:latin typeface="Helvetica" pitchFamily="2" charset="0"/>
              </a:rPr>
              <a:t> ».</a:t>
            </a:r>
          </a:p>
          <a:p>
            <a:r>
              <a:rPr lang="fr-FR" sz="1400" dirty="0">
                <a:latin typeface="Helvetica" pitchFamily="2" charset="0"/>
              </a:rPr>
              <a:t>• Bénéficier d’un parcours de formation personnalisé.</a:t>
            </a:r>
          </a:p>
          <a:p>
            <a:r>
              <a:rPr lang="fr-FR" sz="1400" dirty="0">
                <a:latin typeface="Helvetica" pitchFamily="2" charset="0"/>
              </a:rPr>
              <a:t>• Favoriser un cadre d’apprentissage pour plus de motivation.</a:t>
            </a:r>
          </a:p>
          <a:p>
            <a:r>
              <a:rPr lang="fr-FR" sz="1400" dirty="0">
                <a:latin typeface="Helvetica" pitchFamily="2" charset="0"/>
              </a:rPr>
              <a:t>• Un accès rapide à l’information en cas de question.</a:t>
            </a:r>
          </a:p>
          <a:p>
            <a:r>
              <a:rPr lang="fr-FR" sz="1400" dirty="0">
                <a:latin typeface="Helvetica" pitchFamily="2" charset="0"/>
              </a:rPr>
              <a:t>• Gain de temps 6 Demies journées de 3H30 au lieu de 10 journées de </a:t>
            </a:r>
          </a:p>
          <a:p>
            <a:r>
              <a:rPr lang="fr-FR" sz="1400" dirty="0">
                <a:latin typeface="Helvetica" pitchFamily="2" charset="0"/>
              </a:rPr>
              <a:t>  6H en </a:t>
            </a:r>
            <a:r>
              <a:rPr lang="fr-FR" sz="1400" dirty="0" err="1">
                <a:latin typeface="Helvetica" pitchFamily="2" charset="0"/>
              </a:rPr>
              <a:t>présentiel</a:t>
            </a:r>
            <a:r>
              <a:rPr lang="fr-FR" sz="1400" dirty="0">
                <a:latin typeface="Helvetica" pitchFamily="2" charset="0"/>
              </a:rPr>
              <a:t>.</a:t>
            </a:r>
          </a:p>
          <a:p>
            <a:r>
              <a:rPr lang="fr-FR" sz="1400" dirty="0">
                <a:latin typeface="Helvetica" pitchFamily="2" charset="0"/>
              </a:rPr>
              <a:t>• Avoir l’opportunité de valider chaque palier par un Diplôme de </a:t>
            </a:r>
          </a:p>
          <a:p>
            <a:r>
              <a:rPr lang="fr-FR" sz="1400" dirty="0">
                <a:latin typeface="Helvetica" pitchFamily="2" charset="0"/>
              </a:rPr>
              <a:t>  Français Professionnel délivré par la CCIP après examen.</a:t>
            </a:r>
          </a:p>
          <a:p>
            <a:endParaRPr lang="fr-FR" sz="1400" dirty="0">
              <a:latin typeface="Helvetica" pitchFamily="2" charset="0"/>
            </a:endParaRPr>
          </a:p>
        </p:txBody>
      </p:sp>
      <p:sp>
        <p:nvSpPr>
          <p:cNvPr id="16" name="Triangle isocèle 15"/>
          <p:cNvSpPr/>
          <p:nvPr>
            <p:custDataLst>
              <p:tags r:id="rId5"/>
            </p:custDataLst>
          </p:nvPr>
        </p:nvSpPr>
        <p:spPr>
          <a:xfrm rot="10800000">
            <a:off x="586740" y="1390854"/>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sp>
        <p:nvSpPr>
          <p:cNvPr id="11" name="ZoneTexte 10">
            <a:extLst>
              <a:ext uri="{FF2B5EF4-FFF2-40B4-BE49-F238E27FC236}">
                <a16:creationId xmlns:a16="http://schemas.microsoft.com/office/drawing/2014/main" id="{A735D23E-56B9-41D5-8EB3-6A59901380BE}"/>
              </a:ext>
            </a:extLst>
          </p:cNvPr>
          <p:cNvSpPr txBox="1"/>
          <p:nvPr>
            <p:custDataLst>
              <p:tags r:id="rId6"/>
            </p:custDataLst>
          </p:nvPr>
        </p:nvSpPr>
        <p:spPr>
          <a:xfrm>
            <a:off x="6463834" y="6033434"/>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lvl="0" algn="just"/>
            <a:r>
              <a:rPr lang="fr-FR" sz="1600" dirty="0">
                <a:solidFill>
                  <a:prstClr val="black"/>
                </a:solidFill>
                <a:latin typeface="Helvetica" pitchFamily="2" charset="0"/>
              </a:rPr>
              <a:t>21 heures soit 6 (six) sessions de 03H30.</a:t>
            </a:r>
          </a:p>
        </p:txBody>
      </p:sp>
      <p:pic>
        <p:nvPicPr>
          <p:cNvPr id="19" name="Image 18" descr="Sans titre-2.png">
            <a:hlinkClick r:id="rId12" action="ppaction://hlinksldjump"/>
          </p:cNvPr>
          <p:cNvPicPr>
            <a:picLocks noChangeAspect="1"/>
          </p:cNvPicPr>
          <p:nvPr>
            <p:custDataLst>
              <p:tags r:id="rId7"/>
            </p:custDataLst>
          </p:nvPr>
        </p:nvPicPr>
        <p:blipFill>
          <a:blip r:embed="rId13"/>
          <a:stretch>
            <a:fillRect/>
          </a:stretch>
        </p:blipFill>
        <p:spPr>
          <a:xfrm>
            <a:off x="11094719" y="6196583"/>
            <a:ext cx="822962" cy="484633"/>
          </a:xfrm>
          <a:prstGeom prst="rect">
            <a:avLst/>
          </a:prstGeom>
        </p:spPr>
      </p:pic>
      <p:pic>
        <p:nvPicPr>
          <p:cNvPr id="14" name="Picture 2"/>
          <p:cNvPicPr>
            <a:picLocks noChangeAspect="1" noChangeArrowheads="1"/>
          </p:cNvPicPr>
          <p:nvPr>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4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1"/>
          <p:cNvPicPr>
            <a:picLocks noChangeAspect="1" noChangeArrowheads="1"/>
          </p:cNvPicPr>
          <p:nvPr>
            <p:custDataLst>
              <p:tags r:id="rId1"/>
            </p:custDataLst>
          </p:nvPr>
        </p:nvPicPr>
        <p:blipFill>
          <a:blip r:embed="rId10"/>
          <a:srcRect/>
          <a:stretch>
            <a:fillRect/>
          </a:stretch>
        </p:blipFill>
        <p:spPr bwMode="auto">
          <a:xfrm>
            <a:off x="4552950" y="428625"/>
            <a:ext cx="7639050" cy="6429375"/>
          </a:xfrm>
          <a:prstGeom prst="rect">
            <a:avLst/>
          </a:prstGeom>
          <a:noFill/>
          <a:ln w="9525">
            <a:noFill/>
            <a:miter lim="800000"/>
            <a:headEnd/>
            <a:tailEnd/>
          </a:ln>
          <a:effectLst/>
        </p:spPr>
      </p:pic>
      <p:sp>
        <p:nvSpPr>
          <p:cNvPr id="7" name="ZoneTexte 6">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369332"/>
          </a:xfrm>
          <a:prstGeom prst="rect">
            <a:avLst/>
          </a:prstGeom>
          <a:solidFill>
            <a:srgbClr val="0F437D"/>
          </a:solidFill>
        </p:spPr>
        <p:txBody>
          <a:bodyPr wrap="square" rtlCol="0">
            <a:spAutoFit/>
          </a:bodyPr>
          <a:lstStyle/>
          <a:p>
            <a:pPr lvl="0">
              <a:defRPr/>
            </a:pPr>
            <a:r>
              <a:rPr lang="fr-FR" b="1" dirty="0">
                <a:solidFill>
                  <a:prstClr val="white"/>
                </a:solidFill>
                <a:latin typeface="Helvetica" pitchFamily="2" charset="0"/>
                <a:ea typeface="Tahoma" panose="020B0604030504040204" pitchFamily="34" charset="0"/>
                <a:cs typeface="Tahoma" panose="020B0604030504040204" pitchFamily="34" charset="0"/>
              </a:rPr>
              <a:t>NIVEAU </a:t>
            </a:r>
            <a:r>
              <a:rPr lang="fr-FR" b="1" dirty="0">
                <a:solidFill>
                  <a:schemeClr val="bg1"/>
                </a:solidFill>
                <a:latin typeface="Helvetica" pitchFamily="2" charset="0"/>
              </a:rPr>
              <a:t>A1 100% </a:t>
            </a:r>
            <a:r>
              <a:rPr lang="fr-FR" b="1" dirty="0" err="1">
                <a:solidFill>
                  <a:schemeClr val="bg1"/>
                </a:solidFill>
                <a:latin typeface="Helvetica" pitchFamily="2" charset="0"/>
              </a:rPr>
              <a:t>Présentiel</a:t>
            </a:r>
            <a:r>
              <a:rPr lang="fr-FR" b="1" dirty="0">
                <a:solidFill>
                  <a:schemeClr val="bg1"/>
                </a:solidFill>
                <a:latin typeface="Helvetica" pitchFamily="2" charset="0"/>
              </a:rPr>
              <a:t> sans Examen </a:t>
            </a:r>
          </a:p>
        </p:txBody>
      </p:sp>
      <p:sp>
        <p:nvSpPr>
          <p:cNvPr id="10" name="ZoneTexte 9">
            <a:extLst>
              <a:ext uri="{FF2B5EF4-FFF2-40B4-BE49-F238E27FC236}">
                <a16:creationId xmlns:a16="http://schemas.microsoft.com/office/drawing/2014/main" id="{2ED33688-C0B5-4670-A4BD-B037DBE2C181}"/>
              </a:ext>
            </a:extLst>
          </p:cNvPr>
          <p:cNvSpPr txBox="1"/>
          <p:nvPr>
            <p:custDataLst>
              <p:tags r:id="rId3"/>
            </p:custDataLst>
          </p:nvPr>
        </p:nvSpPr>
        <p:spPr>
          <a:xfrm>
            <a:off x="405802" y="1470641"/>
            <a:ext cx="5385398" cy="3262432"/>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sz="1600"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400" dirty="0">
                <a:solidFill>
                  <a:prstClr val="black"/>
                </a:solidFill>
                <a:latin typeface="Helvetica" pitchFamily="2" charset="0"/>
                <a:ea typeface="Tahoma" panose="020B0604030504040204" pitchFamily="34" charset="0"/>
                <a:cs typeface="Tahoma" panose="020B0604030504040204" pitchFamily="34" charset="0"/>
              </a:rPr>
              <a:t>Il certifie une compétence élémentaire en français. Il atteste que le participant peut comprendre et s’exprimer dans les situations les plus simples et les plus habituelles de la vie sociale et professionnelle - dans un contexte familier, pour accomplir des tâches professionnelles très simples. </a:t>
            </a:r>
          </a:p>
          <a:p>
            <a:pPr marL="285750" lvl="0" indent="-285750" algn="just"/>
            <a:endParaRPr lang="fr-FR" sz="1400" b="1" dirty="0">
              <a:latin typeface="Tw Cen MT" panose="020B0602020104020603" pitchFamily="34" charset="0"/>
            </a:endParaRPr>
          </a:p>
          <a:p>
            <a:pPr algn="just"/>
            <a:r>
              <a:rPr lang="fr-FR" sz="1600" b="1" dirty="0">
                <a:solidFill>
                  <a:srgbClr val="1A171B"/>
                </a:solidFill>
                <a:latin typeface="Helvetica" pitchFamily="2" charset="0"/>
              </a:rPr>
              <a:t>Objectifs de la formation en 100% </a:t>
            </a:r>
            <a:r>
              <a:rPr lang="fr-FR" sz="1600" b="1" dirty="0" err="1">
                <a:solidFill>
                  <a:srgbClr val="1A171B"/>
                </a:solidFill>
                <a:latin typeface="Helvetica" pitchFamily="2" charset="0"/>
              </a:rPr>
              <a:t>Présentiel</a:t>
            </a:r>
            <a:r>
              <a:rPr lang="fr-FR" sz="1600" b="1" dirty="0">
                <a:solidFill>
                  <a:srgbClr val="1A171B"/>
                </a:solidFill>
                <a:latin typeface="Helvetica" pitchFamily="2" charset="0"/>
              </a:rPr>
              <a:t> sans Examen</a:t>
            </a:r>
          </a:p>
          <a:p>
            <a:r>
              <a:rPr lang="fr-FR" sz="1400" dirty="0">
                <a:solidFill>
                  <a:srgbClr val="1A171B"/>
                </a:solidFill>
                <a:latin typeface="Helvetica" pitchFamily="2" charset="0"/>
              </a:rPr>
              <a:t>• Personnalisation du module de formation avec </a:t>
            </a:r>
          </a:p>
          <a:p>
            <a:r>
              <a:rPr lang="fr-FR" sz="1400" dirty="0">
                <a:solidFill>
                  <a:srgbClr val="1A171B"/>
                </a:solidFill>
                <a:latin typeface="Helvetica" pitchFamily="2" charset="0"/>
              </a:rPr>
              <a:t>  l’accompagnement d’un formateur.</a:t>
            </a:r>
          </a:p>
          <a:p>
            <a:r>
              <a:rPr lang="fr-FR" sz="1400" dirty="0">
                <a:solidFill>
                  <a:srgbClr val="1A171B"/>
                </a:solidFill>
                <a:latin typeface="Helvetica" pitchFamily="2" charset="0"/>
              </a:rPr>
              <a:t>• Échange et apport pédagogique avec le formateur.</a:t>
            </a:r>
          </a:p>
          <a:p>
            <a:endParaRPr lang="fr-FR" sz="1400" dirty="0">
              <a:solidFill>
                <a:srgbClr val="1A171B"/>
              </a:solidFill>
              <a:latin typeface="Helvetica" pitchFamily="2" charset="0"/>
            </a:endParaRPr>
          </a:p>
        </p:txBody>
      </p:sp>
      <p:sp>
        <p:nvSpPr>
          <p:cNvPr id="12" name="Triangle isocèle 11"/>
          <p:cNvSpPr/>
          <p:nvPr>
            <p:custDataLst>
              <p:tags r:id="rId4"/>
            </p:custDataLst>
          </p:nvPr>
        </p:nvSpPr>
        <p:spPr>
          <a:xfrm rot="10800000">
            <a:off x="586740" y="1390854"/>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sp>
        <p:nvSpPr>
          <p:cNvPr id="13" name="ZoneTexte 12">
            <a:extLst>
              <a:ext uri="{FF2B5EF4-FFF2-40B4-BE49-F238E27FC236}">
                <a16:creationId xmlns:a16="http://schemas.microsoft.com/office/drawing/2014/main" id="{A735D23E-56B9-41D5-8EB3-6A59901380BE}"/>
              </a:ext>
            </a:extLst>
          </p:cNvPr>
          <p:cNvSpPr txBox="1"/>
          <p:nvPr>
            <p:custDataLst>
              <p:tags r:id="rId5"/>
            </p:custDataLst>
          </p:nvPr>
        </p:nvSpPr>
        <p:spPr>
          <a:xfrm>
            <a:off x="403855" y="4906959"/>
            <a:ext cx="4658596" cy="553998"/>
          </a:xfrm>
          <a:prstGeom prst="rect">
            <a:avLst/>
          </a:prstGeom>
          <a:solidFill>
            <a:schemeClr val="bg1">
              <a:lumMod val="85000"/>
            </a:schemeClr>
          </a:solidFill>
        </p:spPr>
        <p:txBody>
          <a:bodyPr wrap="square" rtlCol="0">
            <a:spAutoFit/>
          </a:bodyPr>
          <a:lstStyle/>
          <a:p>
            <a:pPr algn="just"/>
            <a:r>
              <a:rPr lang="fr-FR" sz="1600" b="1" dirty="0">
                <a:latin typeface="Helvetica" pitchFamily="2" charset="0"/>
                <a:ea typeface="Tahoma" panose="020B0604030504040204" pitchFamily="34" charset="0"/>
                <a:cs typeface="Tahoma" panose="020B0604030504040204" pitchFamily="34" charset="0"/>
              </a:rPr>
              <a:t>Durée :</a:t>
            </a:r>
          </a:p>
          <a:p>
            <a:pPr algn="just"/>
            <a:r>
              <a:rPr lang="fr-FR" sz="1400" dirty="0">
                <a:solidFill>
                  <a:srgbClr val="1A171B"/>
                </a:solidFill>
                <a:latin typeface="Helvetica" pitchFamily="2" charset="0"/>
              </a:rPr>
              <a:t>60 heures, 10 (dix) journées de 06 Heures de formation. </a:t>
            </a:r>
          </a:p>
        </p:txBody>
      </p:sp>
      <p:pic>
        <p:nvPicPr>
          <p:cNvPr id="8" name="Image 7" descr="Sans titre-2.png">
            <a:hlinkClick r:id="rId11" action="ppaction://hlinksldjump"/>
          </p:cNvPr>
          <p:cNvPicPr>
            <a:picLocks noChangeAspect="1"/>
          </p:cNvPicPr>
          <p:nvPr>
            <p:custDataLst>
              <p:tags r:id="rId6"/>
            </p:custDataLst>
          </p:nvPr>
        </p:nvPicPr>
        <p:blipFill>
          <a:blip r:embed="rId12"/>
          <a:stretch>
            <a:fillRect/>
          </a:stretch>
        </p:blipFill>
        <p:spPr>
          <a:xfrm>
            <a:off x="11094719" y="6196583"/>
            <a:ext cx="822962" cy="484633"/>
          </a:xfrm>
          <a:prstGeom prst="rect">
            <a:avLst/>
          </a:prstGeom>
        </p:spPr>
      </p:pic>
      <p:pic>
        <p:nvPicPr>
          <p:cNvPr id="14" name="Image 13" descr="https://www.pigier-algerie.com/images/nivqq.png">
            <a:extLst>
              <a:ext uri="{FF2B5EF4-FFF2-40B4-BE49-F238E27FC236}">
                <a16:creationId xmlns:a16="http://schemas.microsoft.com/office/drawing/2014/main" id="{ED7F9087-31E3-44DC-BCD5-04CAE912EDF1}"/>
              </a:ext>
            </a:extLst>
          </p:cNvPr>
          <p:cNvPicPr/>
          <p:nvPr>
            <p:custDataLst>
              <p:tags r:id="rId7"/>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915274" y="4299121"/>
            <a:ext cx="1572601" cy="1396830"/>
          </a:xfrm>
          <a:prstGeom prst="rect">
            <a:avLst/>
          </a:prstGeom>
          <a:noFill/>
          <a:ln>
            <a:noFill/>
          </a:ln>
        </p:spPr>
      </p:pic>
      <p:pic>
        <p:nvPicPr>
          <p:cNvPr id="11" name="Picture 2"/>
          <p:cNvPicPr>
            <a:picLocks noChangeAspect="1" noChangeArrowheads="1"/>
          </p:cNvPicPr>
          <p:nvPr>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12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
          <p:cNvPicPr>
            <a:picLocks noChangeAspect="1" noChangeArrowheads="1"/>
          </p:cNvPicPr>
          <p:nvPr>
            <p:custDataLst>
              <p:tags r:id="rId1"/>
            </p:custDataLst>
          </p:nvPr>
        </p:nvPicPr>
        <p:blipFill>
          <a:blip r:embed="rId10"/>
          <a:srcRect/>
          <a:stretch>
            <a:fillRect/>
          </a:stretch>
        </p:blipFill>
        <p:spPr bwMode="auto">
          <a:xfrm>
            <a:off x="4552950" y="428625"/>
            <a:ext cx="7639050" cy="6429375"/>
          </a:xfrm>
          <a:prstGeom prst="rect">
            <a:avLst/>
          </a:prstGeom>
          <a:noFill/>
          <a:ln w="9525">
            <a:noFill/>
            <a:miter lim="800000"/>
            <a:headEnd/>
            <a:tailEnd/>
          </a:ln>
          <a:effectLst/>
        </p:spPr>
      </p:pic>
      <p:pic>
        <p:nvPicPr>
          <p:cNvPr id="21" name="Image 20" descr="https://www.pigier-algerie.com/images/nivqq.png">
            <a:extLst>
              <a:ext uri="{FF2B5EF4-FFF2-40B4-BE49-F238E27FC236}">
                <a16:creationId xmlns:a16="http://schemas.microsoft.com/office/drawing/2014/main" id="{ED7F9087-31E3-44DC-BCD5-04CAE912EDF1}"/>
              </a:ext>
            </a:extLst>
          </p:cNvPr>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915274" y="4299121"/>
            <a:ext cx="1572601" cy="1396830"/>
          </a:xfrm>
          <a:prstGeom prst="rect">
            <a:avLst/>
          </a:prstGeom>
          <a:noFill/>
          <a:ln>
            <a:noFill/>
          </a:ln>
        </p:spPr>
      </p:pic>
      <p:sp>
        <p:nvSpPr>
          <p:cNvPr id="10" name="ZoneTexte 9">
            <a:extLst>
              <a:ext uri="{FF2B5EF4-FFF2-40B4-BE49-F238E27FC236}">
                <a16:creationId xmlns:a16="http://schemas.microsoft.com/office/drawing/2014/main" id="{065D6858-4C46-449A-8006-07D9E9BAAC52}"/>
              </a:ext>
            </a:extLst>
          </p:cNvPr>
          <p:cNvSpPr txBox="1"/>
          <p:nvPr>
            <p:custDataLst>
              <p:tags r:id="rId3"/>
            </p:custDataLst>
          </p:nvPr>
        </p:nvSpPr>
        <p:spPr>
          <a:xfrm>
            <a:off x="413961" y="1028700"/>
            <a:ext cx="5385477" cy="369332"/>
          </a:xfrm>
          <a:prstGeom prst="rect">
            <a:avLst/>
          </a:prstGeom>
          <a:solidFill>
            <a:srgbClr val="0F437D"/>
          </a:solidFill>
        </p:spPr>
        <p:txBody>
          <a:bodyPr wrap="square" rtlCol="0">
            <a:spAutoFit/>
          </a:bodyPr>
          <a:lstStyle/>
          <a:p>
            <a:pPr lvl="0">
              <a:defRPr/>
            </a:pPr>
            <a:r>
              <a:rPr lang="fr-FR" b="1" dirty="0">
                <a:solidFill>
                  <a:prstClr val="white"/>
                </a:solidFill>
                <a:latin typeface="Helvetica" pitchFamily="2" charset="0"/>
                <a:ea typeface="Tahoma" panose="020B0604030504040204" pitchFamily="34" charset="0"/>
                <a:cs typeface="Tahoma" panose="020B0604030504040204" pitchFamily="34" charset="0"/>
              </a:rPr>
              <a:t>NIVEAU </a:t>
            </a:r>
            <a:r>
              <a:rPr lang="fr-FR" b="1" dirty="0">
                <a:solidFill>
                  <a:schemeClr val="bg1"/>
                </a:solidFill>
                <a:latin typeface="Helvetica" pitchFamily="2" charset="0"/>
              </a:rPr>
              <a:t>A1 100% </a:t>
            </a:r>
            <a:r>
              <a:rPr lang="fr-FR" b="1" dirty="0" err="1">
                <a:solidFill>
                  <a:schemeClr val="bg1"/>
                </a:solidFill>
                <a:latin typeface="Helvetica" pitchFamily="2" charset="0"/>
              </a:rPr>
              <a:t>Présentiel</a:t>
            </a:r>
            <a:r>
              <a:rPr lang="fr-FR" b="1" dirty="0">
                <a:solidFill>
                  <a:schemeClr val="bg1"/>
                </a:solidFill>
                <a:latin typeface="Helvetica" pitchFamily="2" charset="0"/>
              </a:rPr>
              <a:t> avec Examen</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4"/>
            </p:custDataLst>
          </p:nvPr>
        </p:nvSpPr>
        <p:spPr>
          <a:xfrm>
            <a:off x="405802" y="1478879"/>
            <a:ext cx="5385398" cy="4555093"/>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sz="1600"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400" dirty="0">
                <a:solidFill>
                  <a:prstClr val="black"/>
                </a:solidFill>
                <a:latin typeface="Helvetica" pitchFamily="2" charset="0"/>
                <a:ea typeface="Tahoma" panose="020B0604030504040204" pitchFamily="34" charset="0"/>
                <a:cs typeface="Tahoma" panose="020B0604030504040204" pitchFamily="34" charset="0"/>
              </a:rPr>
              <a:t>Le Diplôme de français professionnel Affaires A1 valide une compétence en français de niveau A1 du CECR (Cadre européen commun de référence pour les langues : apprendre, enseigner, évaluer). </a:t>
            </a:r>
          </a:p>
          <a:p>
            <a:pPr marL="285750" lvl="0" indent="-285750" algn="just">
              <a:buFont typeface="Arial" panose="020B0604020202020204" pitchFamily="34" charset="0"/>
              <a:buChar char="•"/>
            </a:pPr>
            <a:r>
              <a:rPr lang="fr-FR" sz="1400" dirty="0">
                <a:solidFill>
                  <a:prstClr val="black"/>
                </a:solidFill>
                <a:latin typeface="Helvetica" pitchFamily="2" charset="0"/>
                <a:ea typeface="Tahoma" panose="020B0604030504040204" pitchFamily="34" charset="0"/>
                <a:cs typeface="Tahoma" panose="020B0604030504040204" pitchFamily="34" charset="0"/>
              </a:rPr>
              <a:t>Il certifie une compétence élémentaire en français. Il atteste que le/la titulaire de ce diplôme peut comprendre et s’exprimer dans les situations les plus simples et les plus habituelles de la vie sociale et professionnelle - dans un contexte familier, pour accomplir des tâches professionnelles très simples. </a:t>
            </a:r>
          </a:p>
          <a:p>
            <a:pPr marL="285750" lvl="0" indent="-285750" algn="just"/>
            <a:endParaRPr lang="fr-FR" sz="1400" b="1" dirty="0">
              <a:latin typeface="Tw Cen MT" panose="020B0602020104020603" pitchFamily="34" charset="0"/>
            </a:endParaRPr>
          </a:p>
          <a:p>
            <a:pPr algn="just"/>
            <a:r>
              <a:rPr lang="fr-FR" sz="1600" b="1" dirty="0">
                <a:solidFill>
                  <a:srgbClr val="1A171B"/>
                </a:solidFill>
                <a:latin typeface="Helvetica" pitchFamily="2" charset="0"/>
              </a:rPr>
              <a:t>Objectifs de la formation en 100% </a:t>
            </a:r>
            <a:r>
              <a:rPr lang="fr-FR" sz="1600" b="1" dirty="0" err="1">
                <a:solidFill>
                  <a:srgbClr val="1A171B"/>
                </a:solidFill>
                <a:latin typeface="Helvetica" pitchFamily="2" charset="0"/>
              </a:rPr>
              <a:t>Présentiel</a:t>
            </a:r>
            <a:r>
              <a:rPr lang="fr-FR" sz="1600" b="1" dirty="0">
                <a:solidFill>
                  <a:srgbClr val="1A171B"/>
                </a:solidFill>
                <a:latin typeface="Helvetica" pitchFamily="2" charset="0"/>
              </a:rPr>
              <a:t> avec Examen</a:t>
            </a:r>
          </a:p>
          <a:p>
            <a:r>
              <a:rPr lang="fr-FR" sz="1400" dirty="0">
                <a:solidFill>
                  <a:srgbClr val="1A171B"/>
                </a:solidFill>
                <a:latin typeface="Helvetica" pitchFamily="2" charset="0"/>
              </a:rPr>
              <a:t>• Personnalisation du module de formation avec </a:t>
            </a:r>
          </a:p>
          <a:p>
            <a:r>
              <a:rPr lang="fr-FR" sz="1400" dirty="0">
                <a:solidFill>
                  <a:srgbClr val="1A171B"/>
                </a:solidFill>
                <a:latin typeface="Helvetica" pitchFamily="2" charset="0"/>
              </a:rPr>
              <a:t>  l’accompagnement d’un formateur.</a:t>
            </a:r>
          </a:p>
          <a:p>
            <a:r>
              <a:rPr lang="fr-FR" sz="1400" dirty="0">
                <a:solidFill>
                  <a:srgbClr val="1A171B"/>
                </a:solidFill>
                <a:latin typeface="Helvetica" pitchFamily="2" charset="0"/>
              </a:rPr>
              <a:t>• Échange et apport pédagogique avec le formateur.</a:t>
            </a:r>
          </a:p>
          <a:p>
            <a:pPr marL="179388" indent="-179388"/>
            <a:r>
              <a:rPr lang="fr-FR" sz="1400" dirty="0">
                <a:solidFill>
                  <a:srgbClr val="1A171B"/>
                </a:solidFill>
                <a:latin typeface="Helvetica" pitchFamily="2" charset="0"/>
              </a:rPr>
              <a:t>• Avoir l’opportunité de valider chaque palier par un Diplôme</a:t>
            </a:r>
          </a:p>
          <a:p>
            <a:pPr marL="179388" indent="-179388"/>
            <a:r>
              <a:rPr lang="fr-FR" sz="1400" dirty="0">
                <a:solidFill>
                  <a:srgbClr val="1A171B"/>
                </a:solidFill>
                <a:latin typeface="Helvetica" pitchFamily="2" charset="0"/>
              </a:rPr>
              <a:t>  de Français Professionnel délivré par la CCIP après examen.</a:t>
            </a:r>
          </a:p>
          <a:p>
            <a:pPr marL="179388" indent="-179388"/>
            <a:endParaRPr lang="fr-FR" sz="1400" dirty="0">
              <a:solidFill>
                <a:srgbClr val="1A171B"/>
              </a:solidFill>
              <a:latin typeface="Helvetica" pitchFamily="2" charset="0"/>
            </a:endParaRPr>
          </a:p>
        </p:txBody>
      </p:sp>
      <p:sp>
        <p:nvSpPr>
          <p:cNvPr id="13" name="Triangle isocèle 12"/>
          <p:cNvSpPr/>
          <p:nvPr>
            <p:custDataLst>
              <p:tags r:id="rId5"/>
            </p:custDataLst>
          </p:nvPr>
        </p:nvSpPr>
        <p:spPr>
          <a:xfrm rot="10800000">
            <a:off x="586740" y="1399092"/>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pic>
        <p:nvPicPr>
          <p:cNvPr id="22" name="Image 21" descr="Sans titre-2.png">
            <a:hlinkClick r:id="rId12" action="ppaction://hlinksldjump"/>
          </p:cNvPr>
          <p:cNvPicPr>
            <a:picLocks noChangeAspect="1"/>
          </p:cNvPicPr>
          <p:nvPr>
            <p:custDataLst>
              <p:tags r:id="rId6"/>
            </p:custDataLst>
          </p:nvPr>
        </p:nvPicPr>
        <p:blipFill>
          <a:blip r:embed="rId13"/>
          <a:stretch>
            <a:fillRect/>
          </a:stretch>
        </p:blipFill>
        <p:spPr>
          <a:xfrm>
            <a:off x="11094719" y="6196583"/>
            <a:ext cx="822962" cy="484633"/>
          </a:xfrm>
          <a:prstGeom prst="rect">
            <a:avLst/>
          </a:prstGeom>
        </p:spPr>
      </p:pic>
      <p:sp>
        <p:nvSpPr>
          <p:cNvPr id="24" name="ZoneTexte 23">
            <a:extLst>
              <a:ext uri="{FF2B5EF4-FFF2-40B4-BE49-F238E27FC236}">
                <a16:creationId xmlns:a16="http://schemas.microsoft.com/office/drawing/2014/main" id="{A735D23E-56B9-41D5-8EB3-6A59901380BE}"/>
              </a:ext>
            </a:extLst>
          </p:cNvPr>
          <p:cNvSpPr txBox="1"/>
          <p:nvPr>
            <p:custDataLst>
              <p:tags r:id="rId7"/>
            </p:custDataLst>
          </p:nvPr>
        </p:nvSpPr>
        <p:spPr>
          <a:xfrm>
            <a:off x="403855" y="6175594"/>
            <a:ext cx="4658596" cy="553998"/>
          </a:xfrm>
          <a:prstGeom prst="rect">
            <a:avLst/>
          </a:prstGeom>
          <a:solidFill>
            <a:schemeClr val="bg1">
              <a:lumMod val="85000"/>
            </a:schemeClr>
          </a:solidFill>
        </p:spPr>
        <p:txBody>
          <a:bodyPr wrap="square" rtlCol="0">
            <a:spAutoFit/>
          </a:bodyPr>
          <a:lstStyle/>
          <a:p>
            <a:pPr algn="just"/>
            <a:r>
              <a:rPr lang="fr-FR" sz="1600" b="1" dirty="0">
                <a:latin typeface="Helvetica" pitchFamily="2" charset="0"/>
                <a:ea typeface="Tahoma" panose="020B0604030504040204" pitchFamily="34" charset="0"/>
                <a:cs typeface="Tahoma" panose="020B0604030504040204" pitchFamily="34" charset="0"/>
              </a:rPr>
              <a:t>Durée :</a:t>
            </a:r>
          </a:p>
          <a:p>
            <a:pPr algn="just"/>
            <a:r>
              <a:rPr lang="fr-FR" sz="1400" dirty="0">
                <a:solidFill>
                  <a:srgbClr val="1A171B"/>
                </a:solidFill>
                <a:latin typeface="Helvetica" pitchFamily="2" charset="0"/>
              </a:rPr>
              <a:t>60 heures, 10 (dix) journées de 06 Heures de formation. </a:t>
            </a:r>
          </a:p>
        </p:txBody>
      </p:sp>
      <p:pic>
        <p:nvPicPr>
          <p:cNvPr id="14" name="Picture 2"/>
          <p:cNvPicPr>
            <a:picLocks noChangeAspect="1" noChangeArrowheads="1"/>
          </p:cNvPicPr>
          <p:nvPr>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20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custDataLst>
              <p:tags r:id="rId1"/>
            </p:custDataLst>
          </p:nvPr>
        </p:nvPicPr>
        <p:blipFill>
          <a:blip r:embed="rId23"/>
          <a:srcRect/>
          <a:stretch>
            <a:fillRect/>
          </a:stretch>
        </p:blipFill>
        <p:spPr bwMode="auto">
          <a:xfrm>
            <a:off x="638710" y="930875"/>
            <a:ext cx="3381355" cy="1319575"/>
          </a:xfrm>
          <a:prstGeom prst="rect">
            <a:avLst/>
          </a:prstGeom>
          <a:noFill/>
          <a:ln w="9525">
            <a:noFill/>
            <a:miter lim="800000"/>
            <a:headEnd/>
            <a:tailEnd/>
          </a:ln>
          <a:effectLst/>
        </p:spPr>
      </p:pic>
      <p:pic>
        <p:nvPicPr>
          <p:cNvPr id="5122" name="Picture 2"/>
          <p:cNvPicPr>
            <a:picLocks noChangeAspect="1" noChangeArrowheads="1"/>
          </p:cNvPicPr>
          <p:nvPr>
            <p:custDataLst>
              <p:tags r:id="rId2"/>
            </p:custDataLst>
          </p:nvPr>
        </p:nvPicPr>
        <p:blipFill>
          <a:blip r:embed="rId24"/>
          <a:srcRect/>
          <a:stretch>
            <a:fillRect/>
          </a:stretch>
        </p:blipFill>
        <p:spPr bwMode="auto">
          <a:xfrm>
            <a:off x="275582" y="2416260"/>
            <a:ext cx="1920155" cy="631739"/>
          </a:xfrm>
          <a:prstGeom prst="rect">
            <a:avLst/>
          </a:prstGeom>
          <a:noFill/>
          <a:ln w="9525">
            <a:noFill/>
            <a:miter lim="800000"/>
            <a:headEnd/>
            <a:tailEnd/>
          </a:ln>
          <a:effectLst/>
        </p:spPr>
      </p:pic>
      <p:pic>
        <p:nvPicPr>
          <p:cNvPr id="5123" name="Picture 3"/>
          <p:cNvPicPr>
            <a:picLocks noChangeAspect="1" noChangeArrowheads="1"/>
          </p:cNvPicPr>
          <p:nvPr>
            <p:custDataLst>
              <p:tags r:id="rId3"/>
            </p:custDataLst>
          </p:nvPr>
        </p:nvPicPr>
        <p:blipFill>
          <a:blip r:embed="rId25"/>
          <a:srcRect/>
          <a:stretch>
            <a:fillRect/>
          </a:stretch>
        </p:blipFill>
        <p:spPr bwMode="auto">
          <a:xfrm>
            <a:off x="2491560" y="2416260"/>
            <a:ext cx="1920155" cy="631739"/>
          </a:xfrm>
          <a:prstGeom prst="rect">
            <a:avLst/>
          </a:prstGeom>
          <a:noFill/>
          <a:ln w="9525">
            <a:noFill/>
            <a:miter lim="800000"/>
            <a:headEnd/>
            <a:tailEnd/>
          </a:ln>
          <a:effectLst/>
        </p:spPr>
      </p:pic>
      <p:pic>
        <p:nvPicPr>
          <p:cNvPr id="36" name="Picture 2"/>
          <p:cNvPicPr>
            <a:picLocks noChangeAspect="1" noChangeArrowheads="1"/>
          </p:cNvPicPr>
          <p:nvPr>
            <p:custDataLst>
              <p:tags r:id="rId4"/>
            </p:custDataLst>
          </p:nvPr>
        </p:nvPicPr>
        <p:blipFill>
          <a:blip r:embed="rId24"/>
          <a:srcRect/>
          <a:stretch>
            <a:fillRect/>
          </a:stretch>
        </p:blipFill>
        <p:spPr bwMode="auto">
          <a:xfrm>
            <a:off x="2491561" y="3223568"/>
            <a:ext cx="1920155" cy="631739"/>
          </a:xfrm>
          <a:prstGeom prst="rect">
            <a:avLst/>
          </a:prstGeom>
          <a:noFill/>
          <a:ln w="9525">
            <a:noFill/>
            <a:miter lim="800000"/>
            <a:headEnd/>
            <a:tailEnd/>
          </a:ln>
          <a:effectLst/>
        </p:spPr>
      </p:pic>
      <p:pic>
        <p:nvPicPr>
          <p:cNvPr id="37" name="Picture 3"/>
          <p:cNvPicPr>
            <a:picLocks noChangeAspect="1" noChangeArrowheads="1"/>
          </p:cNvPicPr>
          <p:nvPr>
            <p:custDataLst>
              <p:tags r:id="rId5"/>
            </p:custDataLst>
          </p:nvPr>
        </p:nvPicPr>
        <p:blipFill>
          <a:blip r:embed="rId25"/>
          <a:srcRect/>
          <a:stretch>
            <a:fillRect/>
          </a:stretch>
        </p:blipFill>
        <p:spPr bwMode="auto">
          <a:xfrm>
            <a:off x="275581" y="3231806"/>
            <a:ext cx="1920155" cy="631739"/>
          </a:xfrm>
          <a:prstGeom prst="rect">
            <a:avLst/>
          </a:prstGeom>
          <a:noFill/>
          <a:ln w="9525">
            <a:noFill/>
            <a:miter lim="800000"/>
            <a:headEnd/>
            <a:tailEnd/>
          </a:ln>
          <a:effectLst/>
        </p:spPr>
      </p:pic>
      <p:pic>
        <p:nvPicPr>
          <p:cNvPr id="39" name="Picture 3"/>
          <p:cNvPicPr>
            <a:picLocks noChangeAspect="1" noChangeArrowheads="1"/>
          </p:cNvPicPr>
          <p:nvPr>
            <p:custDataLst>
              <p:tags r:id="rId6"/>
            </p:custDataLst>
          </p:nvPr>
        </p:nvPicPr>
        <p:blipFill>
          <a:blip r:embed="rId25"/>
          <a:srcRect/>
          <a:stretch>
            <a:fillRect/>
          </a:stretch>
        </p:blipFill>
        <p:spPr bwMode="auto">
          <a:xfrm>
            <a:off x="1420640" y="4063827"/>
            <a:ext cx="1920155" cy="631739"/>
          </a:xfrm>
          <a:prstGeom prst="rect">
            <a:avLst/>
          </a:prstGeom>
          <a:noFill/>
          <a:ln w="9525">
            <a:noFill/>
            <a:miter lim="800000"/>
            <a:headEnd/>
            <a:tailEnd/>
          </a:ln>
          <a:effectLst/>
        </p:spPr>
      </p:pic>
      <p:pic>
        <p:nvPicPr>
          <p:cNvPr id="23555" name="Picture 3"/>
          <p:cNvPicPr>
            <a:picLocks noChangeAspect="1" noChangeArrowheads="1"/>
          </p:cNvPicPr>
          <p:nvPr>
            <p:custDataLst>
              <p:tags r:id="rId7"/>
            </p:custDataLst>
          </p:nvPr>
        </p:nvPicPr>
        <p:blipFill>
          <a:blip r:embed="rId26"/>
          <a:srcRect/>
          <a:stretch>
            <a:fillRect/>
          </a:stretch>
        </p:blipFill>
        <p:spPr bwMode="auto">
          <a:xfrm>
            <a:off x="4552950" y="428625"/>
            <a:ext cx="7639050" cy="6429375"/>
          </a:xfrm>
          <a:prstGeom prst="rect">
            <a:avLst/>
          </a:prstGeom>
          <a:noFill/>
          <a:ln w="9525">
            <a:noFill/>
            <a:miter lim="800000"/>
            <a:headEnd/>
            <a:tailEnd/>
          </a:ln>
          <a:effectLst/>
        </p:spPr>
      </p:pic>
      <p:sp>
        <p:nvSpPr>
          <p:cNvPr id="7" name="Rectangle 6">
            <a:hlinkClick r:id="rId27" action="ppaction://hlinksldjump"/>
            <a:extLst>
              <a:ext uri="{FF2B5EF4-FFF2-40B4-BE49-F238E27FC236}">
                <a16:creationId xmlns:a16="http://schemas.microsoft.com/office/drawing/2014/main" id="{ED8EDA9A-71D8-4413-A07C-22F853916B90}"/>
              </a:ext>
            </a:extLst>
          </p:cNvPr>
          <p:cNvSpPr/>
          <p:nvPr>
            <p:custDataLst>
              <p:tags r:id="rId8"/>
            </p:custDataLst>
          </p:nvPr>
        </p:nvSpPr>
        <p:spPr>
          <a:xfrm>
            <a:off x="432449" y="2487828"/>
            <a:ext cx="1585819" cy="489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dirty="0">
                <a:solidFill>
                  <a:schemeClr val="bg1"/>
                </a:solidFill>
                <a:latin typeface="Helvetica" pitchFamily="2" charset="0"/>
                <a:ea typeface="Tahoma" panose="020B0604030504040204" pitchFamily="34" charset="0"/>
                <a:cs typeface="Tahoma" panose="020B0604030504040204" pitchFamily="34" charset="0"/>
              </a:rPr>
              <a:t>LOGISTIQUE POUR NON</a:t>
            </a:r>
            <a:r>
              <a:rPr lang="fr-FR" sz="1400" b="1" dirty="0">
                <a:solidFill>
                  <a:schemeClr val="bg1"/>
                </a:solidFill>
                <a:latin typeface="Helvetica" pitchFamily="2" charset="0"/>
                <a:ea typeface="Tahoma" panose="020B0604030504040204" pitchFamily="34" charset="0"/>
                <a:cs typeface="Tahoma" panose="020B0604030504040204" pitchFamily="34" charset="0"/>
              </a:rPr>
              <a:t>-</a:t>
            </a:r>
            <a:r>
              <a:rPr lang="fr-FR" sz="1100" b="1" dirty="0">
                <a:solidFill>
                  <a:schemeClr val="bg1"/>
                </a:solidFill>
                <a:latin typeface="Helvetica" pitchFamily="2" charset="0"/>
                <a:ea typeface="Tahoma" panose="020B0604030504040204" pitchFamily="34" charset="0"/>
                <a:cs typeface="Tahoma" panose="020B0604030504040204" pitchFamily="34" charset="0"/>
              </a:rPr>
              <a:t>LOGISTICIEN</a:t>
            </a:r>
            <a:endParaRPr kumimoji="0" lang="fr-FR" sz="1100" b="1" i="0" u="none" strike="noStrike" kern="1200" cap="none" spc="0" normalizeH="0" baseline="0" noProof="0" dirty="0">
              <a:ln>
                <a:noFill/>
              </a:ln>
              <a:solidFill>
                <a:schemeClr val="bg1"/>
              </a:solidFill>
              <a:effectLst/>
              <a:uLnTx/>
              <a:uFillTx/>
              <a:latin typeface="Helvetica" pitchFamily="2" charset="0"/>
              <a:ea typeface="Tahoma" panose="020B0604030504040204" pitchFamily="34" charset="0"/>
              <a:cs typeface="Tahoma" panose="020B0604030504040204" pitchFamily="34" charset="0"/>
            </a:endParaRPr>
          </a:p>
        </p:txBody>
      </p:sp>
      <p:sp>
        <p:nvSpPr>
          <p:cNvPr id="11" name="Rectangle : avec coins arrondis en diagonale 10">
            <a:extLst>
              <a:ext uri="{FF2B5EF4-FFF2-40B4-BE49-F238E27FC236}">
                <a16:creationId xmlns:a16="http://schemas.microsoft.com/office/drawing/2014/main" id="{5920814C-F966-45F4-B82F-80C058DFB291}"/>
              </a:ext>
            </a:extLst>
          </p:cNvPr>
          <p:cNvSpPr/>
          <p:nvPr>
            <p:custDataLst>
              <p:tags r:id="rId9"/>
            </p:custDataLst>
          </p:nvPr>
        </p:nvSpPr>
        <p:spPr>
          <a:xfrm>
            <a:off x="797232" y="1059558"/>
            <a:ext cx="2904877" cy="872971"/>
          </a:xfrm>
          <a:prstGeom prst="round2Diag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Helvetica" pitchFamily="2" charset="0"/>
              </a:rPr>
              <a:t>LOGISTIQUE</a:t>
            </a:r>
          </a:p>
        </p:txBody>
      </p:sp>
      <p:sp>
        <p:nvSpPr>
          <p:cNvPr id="12" name="Rectangle 11">
            <a:hlinkClick r:id="rId28" action="ppaction://hlinksldjump"/>
            <a:extLst>
              <a:ext uri="{FF2B5EF4-FFF2-40B4-BE49-F238E27FC236}">
                <a16:creationId xmlns:a16="http://schemas.microsoft.com/office/drawing/2014/main" id="{DE797D0F-9CEF-4187-BE53-E3B46AB273C1}"/>
              </a:ext>
            </a:extLst>
          </p:cNvPr>
          <p:cNvSpPr/>
          <p:nvPr>
            <p:custDataLst>
              <p:tags r:id="rId10"/>
            </p:custDataLst>
          </p:nvPr>
        </p:nvSpPr>
        <p:spPr>
          <a:xfrm>
            <a:off x="2738251" y="2504304"/>
            <a:ext cx="1367501" cy="489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white"/>
                </a:solidFill>
                <a:effectLst/>
                <a:uLnTx/>
                <a:uFillTx/>
                <a:latin typeface="Helvetica" pitchFamily="2" charset="0"/>
                <a:ea typeface="Tahoma" panose="020B0604030504040204" pitchFamily="34" charset="0"/>
                <a:cs typeface="Tahoma" panose="020B0604030504040204" pitchFamily="34" charset="0"/>
              </a:rPr>
              <a:t>GESTION DES STOCKS</a:t>
            </a:r>
          </a:p>
        </p:txBody>
      </p:sp>
      <p:sp>
        <p:nvSpPr>
          <p:cNvPr id="13" name="Rectangle 12">
            <a:hlinkClick r:id="rId29" action="ppaction://hlinksldjump"/>
            <a:extLst>
              <a:ext uri="{FF2B5EF4-FFF2-40B4-BE49-F238E27FC236}">
                <a16:creationId xmlns:a16="http://schemas.microsoft.com/office/drawing/2014/main" id="{8F43E852-4CFF-4156-85DB-9839D4C5A538}"/>
              </a:ext>
            </a:extLst>
          </p:cNvPr>
          <p:cNvSpPr/>
          <p:nvPr>
            <p:custDataLst>
              <p:tags r:id="rId11"/>
            </p:custDataLst>
          </p:nvPr>
        </p:nvSpPr>
        <p:spPr>
          <a:xfrm>
            <a:off x="387177" y="3303374"/>
            <a:ext cx="1680519" cy="489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fr-FR" sz="1100" b="1" i="0" u="none" strike="noStrike" kern="1200" cap="none" spc="0" normalizeH="0" baseline="0" noProof="0" dirty="0">
                <a:ln>
                  <a:noFill/>
                </a:ln>
                <a:solidFill>
                  <a:schemeClr val="bg1"/>
                </a:solidFill>
                <a:effectLst/>
                <a:uLnTx/>
                <a:uFillTx/>
                <a:latin typeface="Helvetica" pitchFamily="2" charset="0"/>
                <a:ea typeface="Tahoma" panose="020B0604030504040204" pitchFamily="34" charset="0"/>
                <a:cs typeface="Tahoma" panose="020B0604030504040204" pitchFamily="34" charset="0"/>
              </a:rPr>
              <a:t>HYGI</a:t>
            </a:r>
            <a:r>
              <a:rPr lang="fr-FR" sz="1100" b="1" dirty="0">
                <a:solidFill>
                  <a:schemeClr val="bg1"/>
                </a:solidFill>
                <a:latin typeface="Helvetica" panose="020B0604020202020204" pitchFamily="34" charset="0"/>
                <a:cs typeface="Helvetica" panose="020B0604020202020204" pitchFamily="34" charset="0"/>
              </a:rPr>
              <a:t>È</a:t>
            </a:r>
            <a:r>
              <a:rPr kumimoji="0" lang="fr-FR" sz="1100" b="1" i="0" u="none" strike="noStrike" kern="1200" cap="none" spc="0" normalizeH="0" baseline="0" noProof="0" dirty="0">
                <a:ln>
                  <a:noFill/>
                </a:ln>
                <a:solidFill>
                  <a:schemeClr val="bg1"/>
                </a:solidFill>
                <a:effectLst/>
                <a:uLnTx/>
                <a:uFillTx/>
                <a:latin typeface="Helvetica" pitchFamily="2" charset="0"/>
                <a:ea typeface="Tahoma" panose="020B0604030504040204" pitchFamily="34" charset="0"/>
                <a:cs typeface="Tahoma" panose="020B0604030504040204" pitchFamily="34" charset="0"/>
              </a:rPr>
              <a:t>NE S</a:t>
            </a:r>
            <a:r>
              <a:rPr lang="fr-FR" sz="1100" b="1" dirty="0">
                <a:solidFill>
                  <a:schemeClr val="bg1"/>
                </a:solidFill>
                <a:latin typeface="Helvetica" pitchFamily="2" charset="0"/>
              </a:rPr>
              <a:t>É</a:t>
            </a:r>
            <a:r>
              <a:rPr kumimoji="0" lang="fr-FR" sz="1100" b="1" i="0" u="none" strike="noStrike" kern="1200" cap="none" spc="0" normalizeH="0" baseline="0" noProof="0" dirty="0">
                <a:ln>
                  <a:noFill/>
                </a:ln>
                <a:solidFill>
                  <a:schemeClr val="bg1"/>
                </a:solidFill>
                <a:effectLst/>
                <a:uLnTx/>
                <a:uFillTx/>
                <a:latin typeface="Helvetica" pitchFamily="2" charset="0"/>
                <a:ea typeface="Tahoma" panose="020B0604030504040204" pitchFamily="34" charset="0"/>
                <a:cs typeface="Tahoma" panose="020B0604030504040204" pitchFamily="34" charset="0"/>
              </a:rPr>
              <a:t>CURIT</a:t>
            </a:r>
            <a:r>
              <a:rPr lang="fr-FR" sz="1100" b="1" dirty="0">
                <a:solidFill>
                  <a:schemeClr val="bg1"/>
                </a:solidFill>
                <a:latin typeface="Helvetica" pitchFamily="2" charset="0"/>
              </a:rPr>
              <a:t>É</a:t>
            </a:r>
            <a:r>
              <a:rPr kumimoji="0" lang="fr-FR" sz="1100" b="1" i="0" u="none" strike="noStrike" kern="1200" cap="none" spc="0" normalizeH="0" baseline="0" noProof="0" dirty="0">
                <a:ln>
                  <a:noFill/>
                </a:ln>
                <a:solidFill>
                  <a:schemeClr val="bg1"/>
                </a:solidFill>
                <a:effectLst/>
                <a:uLnTx/>
                <a:uFillTx/>
                <a:latin typeface="Helvetica" pitchFamily="2" charset="0"/>
                <a:ea typeface="Tahoma" panose="020B0604030504040204" pitchFamily="34" charset="0"/>
                <a:cs typeface="Tahoma" panose="020B0604030504040204" pitchFamily="34" charset="0"/>
              </a:rPr>
              <a:t> ENVIRONNEMENT</a:t>
            </a:r>
          </a:p>
        </p:txBody>
      </p:sp>
      <p:sp>
        <p:nvSpPr>
          <p:cNvPr id="14" name="Rectangle 13">
            <a:hlinkClick r:id="rId30" action="ppaction://hlinksldjump"/>
            <a:extLst>
              <a:ext uri="{FF2B5EF4-FFF2-40B4-BE49-F238E27FC236}">
                <a16:creationId xmlns:a16="http://schemas.microsoft.com/office/drawing/2014/main" id="{683A8357-08F7-4FE5-8F77-DFEB44DB29CD}"/>
              </a:ext>
            </a:extLst>
          </p:cNvPr>
          <p:cNvSpPr/>
          <p:nvPr>
            <p:custDataLst>
              <p:tags r:id="rId12"/>
            </p:custDataLst>
          </p:nvPr>
        </p:nvSpPr>
        <p:spPr>
          <a:xfrm>
            <a:off x="2752479" y="3278660"/>
            <a:ext cx="1367501" cy="489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dirty="0">
                <a:solidFill>
                  <a:prstClr val="white"/>
                </a:solidFill>
                <a:latin typeface="Helvetica" pitchFamily="2" charset="0"/>
                <a:ea typeface="Tahoma" panose="020B0604030504040204" pitchFamily="34" charset="0"/>
                <a:cs typeface="Tahoma" panose="020B0604030504040204" pitchFamily="34" charset="0"/>
              </a:rPr>
              <a:t>SUPPLY CHAIN </a:t>
            </a:r>
            <a:endParaRPr kumimoji="0" lang="fr-FR" sz="1100" b="1" i="0" u="none" strike="noStrike" kern="1200" cap="none" spc="0" normalizeH="0" baseline="0" noProof="0" dirty="0">
              <a:ln>
                <a:noFill/>
              </a:ln>
              <a:solidFill>
                <a:prstClr val="white"/>
              </a:solidFill>
              <a:effectLst/>
              <a:uLnTx/>
              <a:uFillTx/>
              <a:latin typeface="Helvetica" pitchFamily="2" charset="0"/>
              <a:ea typeface="Tahoma" panose="020B0604030504040204" pitchFamily="34" charset="0"/>
              <a:cs typeface="Tahoma" panose="020B0604030504040204" pitchFamily="34" charset="0"/>
            </a:endParaRPr>
          </a:p>
        </p:txBody>
      </p:sp>
      <p:sp>
        <p:nvSpPr>
          <p:cNvPr id="15" name="Rectangle 14">
            <a:hlinkClick r:id="rId31" action="ppaction://hlinksldjump"/>
            <a:extLst>
              <a:ext uri="{FF2B5EF4-FFF2-40B4-BE49-F238E27FC236}">
                <a16:creationId xmlns:a16="http://schemas.microsoft.com/office/drawing/2014/main" id="{B1F5E8E3-CC47-48C2-A803-51A2F4396DD8}"/>
              </a:ext>
            </a:extLst>
          </p:cNvPr>
          <p:cNvSpPr/>
          <p:nvPr>
            <p:custDataLst>
              <p:tags r:id="rId13"/>
            </p:custDataLst>
          </p:nvPr>
        </p:nvSpPr>
        <p:spPr>
          <a:xfrm>
            <a:off x="1651650" y="4109557"/>
            <a:ext cx="1367501" cy="489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white"/>
                </a:solidFill>
                <a:effectLst/>
                <a:uLnTx/>
                <a:uFillTx/>
                <a:latin typeface="Helvetica" pitchFamily="2" charset="0"/>
                <a:ea typeface="Tahoma" panose="020B0604030504040204" pitchFamily="34" charset="0"/>
                <a:cs typeface="Tahoma" panose="020B0604030504040204" pitchFamily="34" charset="0"/>
              </a:rPr>
              <a:t>LES 5S</a:t>
            </a:r>
          </a:p>
        </p:txBody>
      </p:sp>
      <p:pic>
        <p:nvPicPr>
          <p:cNvPr id="20" name="Image 19" descr="Sans titre-2.png">
            <a:hlinkClick r:id="rId32" action="ppaction://hlinksldjump"/>
          </p:cNvPr>
          <p:cNvPicPr>
            <a:picLocks noChangeAspect="1"/>
          </p:cNvPicPr>
          <p:nvPr>
            <p:custDataLst>
              <p:tags r:id="rId14"/>
            </p:custDataLst>
          </p:nvPr>
        </p:nvPicPr>
        <p:blipFill>
          <a:blip r:embed="rId33"/>
          <a:stretch>
            <a:fillRect/>
          </a:stretch>
        </p:blipFill>
        <p:spPr>
          <a:xfrm rot="16200000">
            <a:off x="11094719" y="6114203"/>
            <a:ext cx="822962" cy="484633"/>
          </a:xfrm>
          <a:prstGeom prst="rect">
            <a:avLst/>
          </a:prstGeom>
        </p:spPr>
      </p:pic>
      <p:pic>
        <p:nvPicPr>
          <p:cNvPr id="22" name="Picture 3" descr="\\192.168.0.14\Profils_Itinérants\n.aoues\Desktop\bouton.png">
            <a:hlinkClick r:id="rId30" action="ppaction://hlinksldjump"/>
          </p:cNvPr>
          <p:cNvPicPr>
            <a:picLocks noChangeAspect="1" noChangeArrowheads="1"/>
          </p:cNvPicPr>
          <p:nvPr>
            <p:custDataLst>
              <p:tags r:id="rId15"/>
            </p:custDataLst>
          </p:nvPr>
        </p:nvPicPr>
        <p:blipFill>
          <a:blip r:embed="rId34" cstate="print"/>
          <a:srcRect/>
          <a:stretch>
            <a:fillRect/>
          </a:stretch>
        </p:blipFill>
        <p:spPr bwMode="auto">
          <a:xfrm>
            <a:off x="4338191" y="3781106"/>
            <a:ext cx="142541" cy="142541"/>
          </a:xfrm>
          <a:prstGeom prst="rect">
            <a:avLst/>
          </a:prstGeom>
          <a:noFill/>
        </p:spPr>
      </p:pic>
      <p:pic>
        <p:nvPicPr>
          <p:cNvPr id="23" name="Picture 3" descr="\\192.168.0.14\Profils_Itinérants\n.aoues\Desktop\bouton.png">
            <a:hlinkClick r:id="rId28" action="ppaction://hlinksldjump"/>
          </p:cNvPr>
          <p:cNvPicPr>
            <a:picLocks noChangeAspect="1" noChangeArrowheads="1"/>
          </p:cNvPicPr>
          <p:nvPr>
            <p:custDataLst>
              <p:tags r:id="rId16"/>
            </p:custDataLst>
          </p:nvPr>
        </p:nvPicPr>
        <p:blipFill>
          <a:blip r:embed="rId34" cstate="print"/>
          <a:srcRect/>
          <a:stretch>
            <a:fillRect/>
          </a:stretch>
        </p:blipFill>
        <p:spPr bwMode="auto">
          <a:xfrm>
            <a:off x="4338191" y="2976244"/>
            <a:ext cx="142541" cy="142541"/>
          </a:xfrm>
          <a:prstGeom prst="rect">
            <a:avLst/>
          </a:prstGeom>
          <a:noFill/>
        </p:spPr>
      </p:pic>
      <p:pic>
        <p:nvPicPr>
          <p:cNvPr id="24" name="Picture 3" descr="\\192.168.0.14\Profils_Itinérants\n.aoues\Desktop\bouton.png">
            <a:hlinkClick r:id="rId31" action="ppaction://hlinksldjump"/>
          </p:cNvPr>
          <p:cNvPicPr>
            <a:picLocks noChangeAspect="1" noChangeArrowheads="1"/>
          </p:cNvPicPr>
          <p:nvPr>
            <p:custDataLst>
              <p:tags r:id="rId17"/>
            </p:custDataLst>
          </p:nvPr>
        </p:nvPicPr>
        <p:blipFill>
          <a:blip r:embed="rId34" cstate="print"/>
          <a:srcRect/>
          <a:stretch>
            <a:fillRect/>
          </a:stretch>
        </p:blipFill>
        <p:spPr bwMode="auto">
          <a:xfrm>
            <a:off x="3266628" y="4624065"/>
            <a:ext cx="142541" cy="142541"/>
          </a:xfrm>
          <a:prstGeom prst="rect">
            <a:avLst/>
          </a:prstGeom>
          <a:noFill/>
        </p:spPr>
      </p:pic>
      <p:pic>
        <p:nvPicPr>
          <p:cNvPr id="25" name="Picture 3" descr="\\192.168.0.14\Profils_Itinérants\n.aoues\Desktop\bouton.png">
            <a:hlinkClick r:id="rId29" action="ppaction://hlinksldjump"/>
          </p:cNvPr>
          <p:cNvPicPr>
            <a:picLocks noChangeAspect="1" noChangeArrowheads="1"/>
          </p:cNvPicPr>
          <p:nvPr>
            <p:custDataLst>
              <p:tags r:id="rId18"/>
            </p:custDataLst>
          </p:nvPr>
        </p:nvPicPr>
        <p:blipFill>
          <a:blip r:embed="rId34" cstate="print"/>
          <a:srcRect/>
          <a:stretch>
            <a:fillRect/>
          </a:stretch>
        </p:blipFill>
        <p:spPr bwMode="auto">
          <a:xfrm>
            <a:off x="2110928" y="3781105"/>
            <a:ext cx="142541" cy="142541"/>
          </a:xfrm>
          <a:prstGeom prst="rect">
            <a:avLst/>
          </a:prstGeom>
          <a:noFill/>
        </p:spPr>
      </p:pic>
      <p:pic>
        <p:nvPicPr>
          <p:cNvPr id="27" name="Picture 3" descr="\\192.168.0.14\Profils_Itinérants\n.aoues\Desktop\bouton.png">
            <a:hlinkClick r:id="rId27" action="ppaction://hlinksldjump"/>
          </p:cNvPr>
          <p:cNvPicPr>
            <a:picLocks noChangeAspect="1" noChangeArrowheads="1"/>
          </p:cNvPicPr>
          <p:nvPr>
            <p:custDataLst>
              <p:tags r:id="rId19"/>
            </p:custDataLst>
          </p:nvPr>
        </p:nvPicPr>
        <p:blipFill>
          <a:blip r:embed="rId34" cstate="print"/>
          <a:srcRect/>
          <a:stretch>
            <a:fillRect/>
          </a:stretch>
        </p:blipFill>
        <p:spPr bwMode="auto">
          <a:xfrm>
            <a:off x="2110928" y="2973068"/>
            <a:ext cx="142541" cy="142541"/>
          </a:xfrm>
          <a:prstGeom prst="rect">
            <a:avLst/>
          </a:prstGeom>
          <a:noFill/>
        </p:spPr>
      </p:pic>
      <p:pic>
        <p:nvPicPr>
          <p:cNvPr id="26" name="Image 25" descr="Sans titre-2.png">
            <a:hlinkClick r:id="rId35" action="ppaction://hlinksldjump"/>
            <a:extLst>
              <a:ext uri="{FF2B5EF4-FFF2-40B4-BE49-F238E27FC236}">
                <a16:creationId xmlns:a16="http://schemas.microsoft.com/office/drawing/2014/main" id="{F960D3D0-5173-4BF3-B3E5-2F004812BC3B}"/>
              </a:ext>
            </a:extLst>
          </p:cNvPr>
          <p:cNvPicPr>
            <a:picLocks noChangeAspect="1"/>
          </p:cNvPicPr>
          <p:nvPr>
            <p:custDataLst>
              <p:tags r:id="rId20"/>
            </p:custDataLst>
          </p:nvPr>
        </p:nvPicPr>
        <p:blipFill>
          <a:blip r:embed="rId33"/>
          <a:stretch>
            <a:fillRect/>
          </a:stretch>
        </p:blipFill>
        <p:spPr>
          <a:xfrm rot="5400000">
            <a:off x="10633402" y="6081251"/>
            <a:ext cx="822962" cy="484633"/>
          </a:xfrm>
          <a:prstGeom prst="rect">
            <a:avLst/>
          </a:prstGeom>
        </p:spPr>
      </p:pic>
      <p:pic>
        <p:nvPicPr>
          <p:cNvPr id="28" name="Picture 2"/>
          <p:cNvPicPr>
            <a:picLocks noChangeAspect="1" noChangeArrowheads="1"/>
          </p:cNvPicPr>
          <p:nvPr>
            <p:custDataLst>
              <p:tags r:id="rId21"/>
            </p:custDataLst>
          </p:nvPr>
        </p:nvPicPr>
        <p:blipFill>
          <a:blip r:embed="rId36">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53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
          <p:cNvPicPr>
            <a:picLocks noChangeAspect="1" noChangeArrowheads="1"/>
          </p:cNvPicPr>
          <p:nvPr>
            <p:custDataLst>
              <p:tags r:id="rId1"/>
            </p:custDataLst>
          </p:nvPr>
        </p:nvPicPr>
        <p:blipFill>
          <a:blip r:embed="rId10"/>
          <a:srcRect/>
          <a:stretch>
            <a:fillRect/>
          </a:stretch>
        </p:blipFill>
        <p:spPr bwMode="auto">
          <a:xfrm>
            <a:off x="4552950" y="428625"/>
            <a:ext cx="7639050" cy="6429375"/>
          </a:xfrm>
          <a:prstGeom prst="rect">
            <a:avLst/>
          </a:prstGeom>
          <a:noFill/>
          <a:ln w="9525">
            <a:noFill/>
            <a:miter lim="800000"/>
            <a:headEnd/>
            <a:tailEnd/>
          </a:ln>
          <a:effectLst/>
        </p:spPr>
      </p:pic>
      <p:pic>
        <p:nvPicPr>
          <p:cNvPr id="17" name="Image 16" descr="https://www.pigier-algerie.com/images/nivqq.png">
            <a:extLst>
              <a:ext uri="{FF2B5EF4-FFF2-40B4-BE49-F238E27FC236}">
                <a16:creationId xmlns:a16="http://schemas.microsoft.com/office/drawing/2014/main" id="{ED7F9087-31E3-44DC-BCD5-04CAE912EDF1}"/>
              </a:ext>
            </a:extLst>
          </p:cNvPr>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915274" y="4299121"/>
            <a:ext cx="1572601" cy="1396830"/>
          </a:xfrm>
          <a:prstGeom prst="rect">
            <a:avLst/>
          </a:prstGeom>
          <a:noFill/>
          <a:ln>
            <a:noFill/>
          </a:ln>
        </p:spPr>
      </p:pic>
      <p:sp>
        <p:nvSpPr>
          <p:cNvPr id="10" name="ZoneTexte 9">
            <a:extLst>
              <a:ext uri="{FF2B5EF4-FFF2-40B4-BE49-F238E27FC236}">
                <a16:creationId xmlns:a16="http://schemas.microsoft.com/office/drawing/2014/main" id="{065D6858-4C46-449A-8006-07D9E9BAAC52}"/>
              </a:ext>
            </a:extLst>
          </p:cNvPr>
          <p:cNvSpPr txBox="1"/>
          <p:nvPr>
            <p:custDataLst>
              <p:tags r:id="rId3"/>
            </p:custDataLst>
          </p:nvPr>
        </p:nvSpPr>
        <p:spPr>
          <a:xfrm>
            <a:off x="413961" y="1028700"/>
            <a:ext cx="5385477" cy="369332"/>
          </a:xfrm>
          <a:prstGeom prst="rect">
            <a:avLst/>
          </a:prstGeom>
          <a:solidFill>
            <a:srgbClr val="0F437D"/>
          </a:solidFill>
        </p:spPr>
        <p:txBody>
          <a:bodyPr wrap="square" rtlCol="0">
            <a:spAutoFit/>
          </a:bodyPr>
          <a:lstStyle/>
          <a:p>
            <a:pPr lvl="0">
              <a:defRPr/>
            </a:pPr>
            <a:r>
              <a:rPr lang="fr-FR" b="1" dirty="0">
                <a:solidFill>
                  <a:prstClr val="white"/>
                </a:solidFill>
                <a:latin typeface="Helvetica" pitchFamily="2" charset="0"/>
                <a:ea typeface="Tahoma" panose="020B0604030504040204" pitchFamily="34" charset="0"/>
                <a:cs typeface="Tahoma" panose="020B0604030504040204" pitchFamily="34" charset="0"/>
              </a:rPr>
              <a:t>NIVEAU </a:t>
            </a:r>
            <a:r>
              <a:rPr lang="fr-FR" b="1" dirty="0">
                <a:solidFill>
                  <a:schemeClr val="bg1"/>
                </a:solidFill>
                <a:latin typeface="Helvetica" pitchFamily="2" charset="0"/>
              </a:rPr>
              <a:t>A2 100% </a:t>
            </a:r>
            <a:r>
              <a:rPr lang="fr-FR" b="1" dirty="0" err="1">
                <a:solidFill>
                  <a:schemeClr val="bg1"/>
                </a:solidFill>
                <a:latin typeface="Helvetica" pitchFamily="2" charset="0"/>
              </a:rPr>
              <a:t>Présentiel</a:t>
            </a:r>
            <a:r>
              <a:rPr lang="fr-FR" b="1" dirty="0">
                <a:solidFill>
                  <a:schemeClr val="bg1"/>
                </a:solidFill>
                <a:latin typeface="Helvetica" pitchFamily="2" charset="0"/>
              </a:rPr>
              <a:t> sans Examen</a:t>
            </a:r>
          </a:p>
        </p:txBody>
      </p:sp>
      <p:sp>
        <p:nvSpPr>
          <p:cNvPr id="11" name="ZoneTexte 10">
            <a:extLst>
              <a:ext uri="{FF2B5EF4-FFF2-40B4-BE49-F238E27FC236}">
                <a16:creationId xmlns:a16="http://schemas.microsoft.com/office/drawing/2014/main" id="{2ED33688-C0B5-4670-A4BD-B037DBE2C181}"/>
              </a:ext>
            </a:extLst>
          </p:cNvPr>
          <p:cNvSpPr txBox="1"/>
          <p:nvPr>
            <p:custDataLst>
              <p:tags r:id="rId4"/>
            </p:custDataLst>
          </p:nvPr>
        </p:nvSpPr>
        <p:spPr>
          <a:xfrm>
            <a:off x="405802" y="1487117"/>
            <a:ext cx="5385398" cy="3693319"/>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sz="1600"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400" dirty="0">
                <a:solidFill>
                  <a:prstClr val="black"/>
                </a:solidFill>
                <a:latin typeface="Helvetica" pitchFamily="2" charset="0"/>
                <a:ea typeface="Tahoma" panose="020B0604030504040204" pitchFamily="34" charset="0"/>
                <a:cs typeface="Tahoma" panose="020B0604030504040204" pitchFamily="34" charset="0"/>
              </a:rPr>
              <a:t>La formation permet d’acquérir les outils linguistiques élémentaires indispensables à une communication professionnelle simple. La formation atteste une compétence élémentaire en français : le participant peut comprendre et s’exprimer pour réaliser des tâches de communication dans les situations très simples de la vie sociale et professionnelle la plus habituelle.</a:t>
            </a:r>
          </a:p>
          <a:p>
            <a:pPr marL="285750" lvl="0" indent="-285750" algn="just"/>
            <a:endParaRPr lang="fr-FR" sz="1400" b="1" dirty="0">
              <a:latin typeface="Tw Cen MT" panose="020B0602020104020603" pitchFamily="34" charset="0"/>
            </a:endParaRPr>
          </a:p>
          <a:p>
            <a:pPr algn="just"/>
            <a:r>
              <a:rPr lang="fr-FR" sz="1600" b="1" dirty="0">
                <a:solidFill>
                  <a:srgbClr val="1A171B"/>
                </a:solidFill>
                <a:latin typeface="Helvetica" pitchFamily="2" charset="0"/>
              </a:rPr>
              <a:t>Objectifs de la formation en 100% </a:t>
            </a:r>
            <a:r>
              <a:rPr lang="fr-FR" sz="1600" b="1" dirty="0" err="1">
                <a:solidFill>
                  <a:srgbClr val="1A171B"/>
                </a:solidFill>
                <a:latin typeface="Helvetica" pitchFamily="2" charset="0"/>
              </a:rPr>
              <a:t>Présentiel</a:t>
            </a:r>
            <a:r>
              <a:rPr lang="fr-FR" sz="1600" b="1" dirty="0">
                <a:solidFill>
                  <a:srgbClr val="1A171B"/>
                </a:solidFill>
                <a:latin typeface="Helvetica" pitchFamily="2" charset="0"/>
              </a:rPr>
              <a:t> avec Examen</a:t>
            </a:r>
          </a:p>
          <a:p>
            <a:r>
              <a:rPr lang="fr-FR" sz="1400" dirty="0">
                <a:solidFill>
                  <a:srgbClr val="1A171B"/>
                </a:solidFill>
                <a:latin typeface="Helvetica" pitchFamily="2" charset="0"/>
              </a:rPr>
              <a:t>• Personnalisation du module de formation avec </a:t>
            </a:r>
          </a:p>
          <a:p>
            <a:r>
              <a:rPr lang="fr-FR" sz="1400" dirty="0">
                <a:solidFill>
                  <a:srgbClr val="1A171B"/>
                </a:solidFill>
                <a:latin typeface="Helvetica" pitchFamily="2" charset="0"/>
              </a:rPr>
              <a:t>  l’accompagnement d’un formateur.</a:t>
            </a:r>
          </a:p>
          <a:p>
            <a:r>
              <a:rPr lang="fr-FR" sz="1400" dirty="0">
                <a:solidFill>
                  <a:srgbClr val="1A171B"/>
                </a:solidFill>
                <a:latin typeface="Helvetica" pitchFamily="2" charset="0"/>
              </a:rPr>
              <a:t>• Échange et apport pédagogique avec le formateur.</a:t>
            </a:r>
          </a:p>
          <a:p>
            <a:endParaRPr lang="fr-FR" sz="1400" dirty="0">
              <a:solidFill>
                <a:srgbClr val="1A171B"/>
              </a:solidFill>
              <a:latin typeface="Helvetica" pitchFamily="2" charset="0"/>
            </a:endParaRPr>
          </a:p>
        </p:txBody>
      </p:sp>
      <p:sp>
        <p:nvSpPr>
          <p:cNvPr id="12" name="Triangle isocèle 11"/>
          <p:cNvSpPr/>
          <p:nvPr>
            <p:custDataLst>
              <p:tags r:id="rId5"/>
            </p:custDataLst>
          </p:nvPr>
        </p:nvSpPr>
        <p:spPr>
          <a:xfrm rot="10800000">
            <a:off x="586740" y="1399092"/>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pic>
        <p:nvPicPr>
          <p:cNvPr id="18" name="Image 17" descr="Sans titre-2.png">
            <a:hlinkClick r:id="rId12" action="ppaction://hlinksldjump"/>
          </p:cNvPr>
          <p:cNvPicPr>
            <a:picLocks noChangeAspect="1"/>
          </p:cNvPicPr>
          <p:nvPr>
            <p:custDataLst>
              <p:tags r:id="rId6"/>
            </p:custDataLst>
          </p:nvPr>
        </p:nvPicPr>
        <p:blipFill>
          <a:blip r:embed="rId13"/>
          <a:stretch>
            <a:fillRect/>
          </a:stretch>
        </p:blipFill>
        <p:spPr>
          <a:xfrm>
            <a:off x="11094719" y="6196583"/>
            <a:ext cx="822962" cy="484633"/>
          </a:xfrm>
          <a:prstGeom prst="rect">
            <a:avLst/>
          </a:prstGeom>
        </p:spPr>
      </p:pic>
      <p:sp>
        <p:nvSpPr>
          <p:cNvPr id="24" name="ZoneTexte 23">
            <a:extLst>
              <a:ext uri="{FF2B5EF4-FFF2-40B4-BE49-F238E27FC236}">
                <a16:creationId xmlns:a16="http://schemas.microsoft.com/office/drawing/2014/main" id="{A735D23E-56B9-41D5-8EB3-6A59901380BE}"/>
              </a:ext>
            </a:extLst>
          </p:cNvPr>
          <p:cNvSpPr txBox="1"/>
          <p:nvPr>
            <p:custDataLst>
              <p:tags r:id="rId7"/>
            </p:custDataLst>
          </p:nvPr>
        </p:nvSpPr>
        <p:spPr>
          <a:xfrm>
            <a:off x="403855" y="5343564"/>
            <a:ext cx="4658596" cy="553998"/>
          </a:xfrm>
          <a:prstGeom prst="rect">
            <a:avLst/>
          </a:prstGeom>
          <a:solidFill>
            <a:schemeClr val="bg1">
              <a:lumMod val="85000"/>
            </a:schemeClr>
          </a:solidFill>
        </p:spPr>
        <p:txBody>
          <a:bodyPr wrap="square" rtlCol="0">
            <a:spAutoFit/>
          </a:bodyPr>
          <a:lstStyle/>
          <a:p>
            <a:pPr algn="just"/>
            <a:r>
              <a:rPr lang="fr-FR" sz="1600" b="1" dirty="0">
                <a:latin typeface="Helvetica" pitchFamily="2" charset="0"/>
                <a:ea typeface="Tahoma" panose="020B0604030504040204" pitchFamily="34" charset="0"/>
                <a:cs typeface="Tahoma" panose="020B0604030504040204" pitchFamily="34" charset="0"/>
              </a:rPr>
              <a:t>Durée :</a:t>
            </a:r>
          </a:p>
          <a:p>
            <a:pPr algn="just"/>
            <a:r>
              <a:rPr lang="fr-FR" sz="1400" dirty="0">
                <a:solidFill>
                  <a:srgbClr val="1A171B"/>
                </a:solidFill>
                <a:latin typeface="Helvetica" pitchFamily="2" charset="0"/>
              </a:rPr>
              <a:t>60 heures, 10 (dix) journées de 06 Heures de formation. </a:t>
            </a:r>
          </a:p>
        </p:txBody>
      </p:sp>
      <p:pic>
        <p:nvPicPr>
          <p:cNvPr id="14" name="Picture 2"/>
          <p:cNvPicPr>
            <a:picLocks noChangeAspect="1" noChangeArrowheads="1"/>
          </p:cNvPicPr>
          <p:nvPr>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91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
          <p:cNvPicPr>
            <a:picLocks noChangeAspect="1" noChangeArrowheads="1"/>
          </p:cNvPicPr>
          <p:nvPr>
            <p:custDataLst>
              <p:tags r:id="rId1"/>
            </p:custDataLst>
          </p:nvPr>
        </p:nvPicPr>
        <p:blipFill>
          <a:blip r:embed="rId10"/>
          <a:srcRect/>
          <a:stretch>
            <a:fillRect/>
          </a:stretch>
        </p:blipFill>
        <p:spPr bwMode="auto">
          <a:xfrm>
            <a:off x="4552950" y="428625"/>
            <a:ext cx="7639050" cy="6429375"/>
          </a:xfrm>
          <a:prstGeom prst="rect">
            <a:avLst/>
          </a:prstGeom>
          <a:noFill/>
          <a:ln w="9525">
            <a:noFill/>
            <a:miter lim="800000"/>
            <a:headEnd/>
            <a:tailEnd/>
          </a:ln>
          <a:effectLst/>
        </p:spPr>
      </p:pic>
      <p:pic>
        <p:nvPicPr>
          <p:cNvPr id="21" name="Image 20" descr="https://www.pigier-algerie.com/images/nivqq.png">
            <a:extLst>
              <a:ext uri="{FF2B5EF4-FFF2-40B4-BE49-F238E27FC236}">
                <a16:creationId xmlns:a16="http://schemas.microsoft.com/office/drawing/2014/main" id="{ED7F9087-31E3-44DC-BCD5-04CAE912EDF1}"/>
              </a:ext>
            </a:extLst>
          </p:cNvPr>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915274" y="4299121"/>
            <a:ext cx="1572601" cy="1396830"/>
          </a:xfrm>
          <a:prstGeom prst="rect">
            <a:avLst/>
          </a:prstGeom>
          <a:noFill/>
          <a:ln>
            <a:noFill/>
          </a:ln>
        </p:spPr>
      </p:pic>
      <p:sp>
        <p:nvSpPr>
          <p:cNvPr id="10" name="ZoneTexte 9">
            <a:extLst>
              <a:ext uri="{FF2B5EF4-FFF2-40B4-BE49-F238E27FC236}">
                <a16:creationId xmlns:a16="http://schemas.microsoft.com/office/drawing/2014/main" id="{065D6858-4C46-449A-8006-07D9E9BAAC52}"/>
              </a:ext>
            </a:extLst>
          </p:cNvPr>
          <p:cNvSpPr txBox="1"/>
          <p:nvPr>
            <p:custDataLst>
              <p:tags r:id="rId3"/>
            </p:custDataLst>
          </p:nvPr>
        </p:nvSpPr>
        <p:spPr>
          <a:xfrm>
            <a:off x="413961" y="1028700"/>
            <a:ext cx="5401953" cy="369332"/>
          </a:xfrm>
          <a:prstGeom prst="rect">
            <a:avLst/>
          </a:prstGeom>
          <a:solidFill>
            <a:srgbClr val="0F437D"/>
          </a:solidFill>
        </p:spPr>
        <p:txBody>
          <a:bodyPr wrap="square" rtlCol="0">
            <a:spAutoFit/>
          </a:bodyPr>
          <a:lstStyle/>
          <a:p>
            <a:pPr lvl="0">
              <a:defRPr/>
            </a:pPr>
            <a:r>
              <a:rPr lang="fr-FR" b="1" dirty="0">
                <a:solidFill>
                  <a:prstClr val="white"/>
                </a:solidFill>
                <a:latin typeface="Helvetica" pitchFamily="2" charset="0"/>
                <a:ea typeface="Tahoma" panose="020B0604030504040204" pitchFamily="34" charset="0"/>
                <a:cs typeface="Tahoma" panose="020B0604030504040204" pitchFamily="34" charset="0"/>
              </a:rPr>
              <a:t>NIVEAU </a:t>
            </a:r>
            <a:r>
              <a:rPr lang="fr-FR" b="1" dirty="0">
                <a:solidFill>
                  <a:schemeClr val="bg1"/>
                </a:solidFill>
                <a:latin typeface="Helvetica" pitchFamily="2" charset="0"/>
              </a:rPr>
              <a:t>A2 100% </a:t>
            </a:r>
            <a:r>
              <a:rPr lang="fr-FR" b="1" dirty="0" err="1">
                <a:solidFill>
                  <a:schemeClr val="bg1"/>
                </a:solidFill>
                <a:latin typeface="Helvetica" pitchFamily="2" charset="0"/>
              </a:rPr>
              <a:t>Présentiel</a:t>
            </a:r>
            <a:r>
              <a:rPr lang="fr-FR" b="1" dirty="0">
                <a:solidFill>
                  <a:schemeClr val="bg1"/>
                </a:solidFill>
                <a:latin typeface="Helvetica" pitchFamily="2" charset="0"/>
              </a:rPr>
              <a:t> avec Examen</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4"/>
            </p:custDataLst>
          </p:nvPr>
        </p:nvSpPr>
        <p:spPr>
          <a:xfrm>
            <a:off x="405802" y="1470641"/>
            <a:ext cx="5410112" cy="4770537"/>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sz="1600"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400" dirty="0">
                <a:solidFill>
                  <a:prstClr val="black"/>
                </a:solidFill>
                <a:latin typeface="Helvetica" pitchFamily="2" charset="0"/>
                <a:ea typeface="Tahoma" panose="020B0604030504040204" pitchFamily="34" charset="0"/>
                <a:cs typeface="Tahoma" panose="020B0604030504040204" pitchFamily="34" charset="0"/>
              </a:rPr>
              <a:t>Le Diplôme de français professionnel Affaires A2 valide une compétence en français de niveau A2 du CECR (Cadre Européen Commun de Référence pour les langues). </a:t>
            </a:r>
          </a:p>
          <a:p>
            <a:pPr marL="285750" lvl="0" indent="-285750" algn="just">
              <a:buFont typeface="Arial" panose="020B0604020202020204" pitchFamily="34" charset="0"/>
              <a:buChar char="•"/>
            </a:pPr>
            <a:r>
              <a:rPr lang="fr-FR" sz="1400" dirty="0">
                <a:solidFill>
                  <a:prstClr val="black"/>
                </a:solidFill>
                <a:latin typeface="Helvetica" pitchFamily="2" charset="0"/>
                <a:ea typeface="Tahoma" panose="020B0604030504040204" pitchFamily="34" charset="0"/>
                <a:cs typeface="Tahoma" panose="020B0604030504040204" pitchFamily="34" charset="0"/>
              </a:rPr>
              <a:t>La formation permet d’acquérir les outils linguistiques élémentaires indispensables à une communication professionnelle simple. Le diplôme certifie une compétence élémentaire en français : le/la titulaire de ce diplôme peut comprendre et s’exprimer pour réaliser des tâches de communication dans les situations très simples de la vie sociale et professionnelle la plus habituelle.</a:t>
            </a:r>
          </a:p>
          <a:p>
            <a:pPr marL="285750" lvl="0" indent="-285750" algn="just"/>
            <a:endParaRPr lang="fr-FR" sz="1400" b="1" dirty="0">
              <a:latin typeface="Tw Cen MT" panose="020B0602020104020603" pitchFamily="34" charset="0"/>
            </a:endParaRPr>
          </a:p>
          <a:p>
            <a:pPr algn="just"/>
            <a:r>
              <a:rPr lang="fr-FR" sz="1600" b="1" dirty="0">
                <a:solidFill>
                  <a:srgbClr val="1A171B"/>
                </a:solidFill>
                <a:latin typeface="Helvetica" pitchFamily="2" charset="0"/>
              </a:rPr>
              <a:t>Objectifs de la formation en 100% </a:t>
            </a:r>
            <a:r>
              <a:rPr lang="fr-FR" sz="1600" b="1" dirty="0" err="1">
                <a:solidFill>
                  <a:srgbClr val="1A171B"/>
                </a:solidFill>
                <a:latin typeface="Helvetica" pitchFamily="2" charset="0"/>
              </a:rPr>
              <a:t>Présentiel</a:t>
            </a:r>
            <a:r>
              <a:rPr lang="fr-FR" sz="1600" b="1" dirty="0">
                <a:solidFill>
                  <a:srgbClr val="1A171B"/>
                </a:solidFill>
                <a:latin typeface="Helvetica" pitchFamily="2" charset="0"/>
              </a:rPr>
              <a:t> avec Examen</a:t>
            </a:r>
          </a:p>
          <a:p>
            <a:r>
              <a:rPr lang="fr-FR" sz="1400" dirty="0">
                <a:solidFill>
                  <a:srgbClr val="1A171B"/>
                </a:solidFill>
                <a:latin typeface="Helvetica" pitchFamily="2" charset="0"/>
              </a:rPr>
              <a:t>• Personnalisation du module de formation avec </a:t>
            </a:r>
          </a:p>
          <a:p>
            <a:r>
              <a:rPr lang="fr-FR" sz="1400" dirty="0">
                <a:solidFill>
                  <a:srgbClr val="1A171B"/>
                </a:solidFill>
                <a:latin typeface="Helvetica" pitchFamily="2" charset="0"/>
              </a:rPr>
              <a:t>  l’accompagnement d’un formateur.</a:t>
            </a:r>
          </a:p>
          <a:p>
            <a:r>
              <a:rPr lang="fr-FR" sz="1400" dirty="0">
                <a:solidFill>
                  <a:srgbClr val="1A171B"/>
                </a:solidFill>
                <a:latin typeface="Helvetica" pitchFamily="2" charset="0"/>
              </a:rPr>
              <a:t>• Échange et apport pédagogique avec le formateur.</a:t>
            </a:r>
          </a:p>
          <a:p>
            <a:pPr marL="179388" indent="-179388"/>
            <a:r>
              <a:rPr lang="fr-FR" sz="1400" dirty="0">
                <a:solidFill>
                  <a:srgbClr val="1A171B"/>
                </a:solidFill>
                <a:latin typeface="Helvetica" pitchFamily="2" charset="0"/>
              </a:rPr>
              <a:t>• Avoir l’opportunité de valider chaque palier par un Diplôme</a:t>
            </a:r>
          </a:p>
          <a:p>
            <a:pPr marL="179388" indent="-179388"/>
            <a:r>
              <a:rPr lang="fr-FR" sz="1400" dirty="0">
                <a:solidFill>
                  <a:srgbClr val="1A171B"/>
                </a:solidFill>
                <a:latin typeface="Helvetica" pitchFamily="2" charset="0"/>
              </a:rPr>
              <a:t>  de Français Professionnel délivré par la CCIP après examen.</a:t>
            </a:r>
          </a:p>
          <a:p>
            <a:pPr marL="179388" indent="-179388"/>
            <a:endParaRPr lang="fr-FR" sz="1400" dirty="0">
              <a:solidFill>
                <a:srgbClr val="1A171B"/>
              </a:solidFill>
              <a:latin typeface="Helvetica" pitchFamily="2" charset="0"/>
            </a:endParaRPr>
          </a:p>
        </p:txBody>
      </p:sp>
      <p:sp>
        <p:nvSpPr>
          <p:cNvPr id="13" name="Triangle isocèle 12"/>
          <p:cNvSpPr/>
          <p:nvPr>
            <p:custDataLst>
              <p:tags r:id="rId5"/>
            </p:custDataLst>
          </p:nvPr>
        </p:nvSpPr>
        <p:spPr>
          <a:xfrm rot="10800000">
            <a:off x="586740" y="1390854"/>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pic>
        <p:nvPicPr>
          <p:cNvPr id="22" name="Image 21" descr="Sans titre-2.png">
            <a:hlinkClick r:id="rId12" action="ppaction://hlinksldjump"/>
          </p:cNvPr>
          <p:cNvPicPr>
            <a:picLocks noChangeAspect="1"/>
          </p:cNvPicPr>
          <p:nvPr>
            <p:custDataLst>
              <p:tags r:id="rId6"/>
            </p:custDataLst>
          </p:nvPr>
        </p:nvPicPr>
        <p:blipFill>
          <a:blip r:embed="rId13"/>
          <a:stretch>
            <a:fillRect/>
          </a:stretch>
        </p:blipFill>
        <p:spPr>
          <a:xfrm>
            <a:off x="11094719" y="6196583"/>
            <a:ext cx="822962" cy="484633"/>
          </a:xfrm>
          <a:prstGeom prst="rect">
            <a:avLst/>
          </a:prstGeom>
        </p:spPr>
      </p:pic>
      <p:sp>
        <p:nvSpPr>
          <p:cNvPr id="24" name="ZoneTexte 23">
            <a:extLst>
              <a:ext uri="{FF2B5EF4-FFF2-40B4-BE49-F238E27FC236}">
                <a16:creationId xmlns:a16="http://schemas.microsoft.com/office/drawing/2014/main" id="{A735D23E-56B9-41D5-8EB3-6A59901380BE}"/>
              </a:ext>
            </a:extLst>
          </p:cNvPr>
          <p:cNvSpPr txBox="1"/>
          <p:nvPr>
            <p:custDataLst>
              <p:tags r:id="rId7"/>
            </p:custDataLst>
          </p:nvPr>
        </p:nvSpPr>
        <p:spPr>
          <a:xfrm>
            <a:off x="6046774" y="6043786"/>
            <a:ext cx="4658596" cy="553998"/>
          </a:xfrm>
          <a:prstGeom prst="rect">
            <a:avLst/>
          </a:prstGeom>
          <a:solidFill>
            <a:schemeClr val="bg1">
              <a:lumMod val="85000"/>
            </a:schemeClr>
          </a:solidFill>
        </p:spPr>
        <p:txBody>
          <a:bodyPr wrap="square" rtlCol="0">
            <a:spAutoFit/>
          </a:bodyPr>
          <a:lstStyle/>
          <a:p>
            <a:pPr algn="just"/>
            <a:r>
              <a:rPr lang="fr-FR" sz="1600" b="1" dirty="0">
                <a:latin typeface="Helvetica" pitchFamily="2" charset="0"/>
                <a:ea typeface="Tahoma" panose="020B0604030504040204" pitchFamily="34" charset="0"/>
                <a:cs typeface="Tahoma" panose="020B0604030504040204" pitchFamily="34" charset="0"/>
              </a:rPr>
              <a:t>Durée :</a:t>
            </a:r>
          </a:p>
          <a:p>
            <a:pPr algn="just"/>
            <a:r>
              <a:rPr lang="fr-FR" sz="1400" dirty="0">
                <a:solidFill>
                  <a:srgbClr val="1A171B"/>
                </a:solidFill>
                <a:latin typeface="Helvetica" pitchFamily="2" charset="0"/>
              </a:rPr>
              <a:t>60 heures, 10 (dix) journées de 06 Heures de formation. </a:t>
            </a:r>
          </a:p>
        </p:txBody>
      </p:sp>
      <p:pic>
        <p:nvPicPr>
          <p:cNvPr id="14" name="Picture 2"/>
          <p:cNvPicPr>
            <a:picLocks noChangeAspect="1" noChangeArrowheads="1"/>
          </p:cNvPicPr>
          <p:nvPr>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72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1"/>
          <p:cNvPicPr>
            <a:picLocks noChangeAspect="1" noChangeArrowheads="1"/>
          </p:cNvPicPr>
          <p:nvPr>
            <p:custDataLst>
              <p:tags r:id="rId1"/>
            </p:custDataLst>
          </p:nvPr>
        </p:nvPicPr>
        <p:blipFill>
          <a:blip r:embed="rId10"/>
          <a:srcRect/>
          <a:stretch>
            <a:fillRect/>
          </a:stretch>
        </p:blipFill>
        <p:spPr bwMode="auto">
          <a:xfrm>
            <a:off x="4552950" y="428625"/>
            <a:ext cx="7639050" cy="6429375"/>
          </a:xfrm>
          <a:prstGeom prst="rect">
            <a:avLst/>
          </a:prstGeom>
          <a:noFill/>
          <a:ln w="9525">
            <a:noFill/>
            <a:miter lim="800000"/>
            <a:headEnd/>
            <a:tailEnd/>
          </a:ln>
          <a:effectLst/>
        </p:spPr>
      </p:pic>
      <p:pic>
        <p:nvPicPr>
          <p:cNvPr id="25" name="Image 24" descr="https://www.pigier-algerie.com/images/nivqq.png">
            <a:extLst>
              <a:ext uri="{FF2B5EF4-FFF2-40B4-BE49-F238E27FC236}">
                <a16:creationId xmlns:a16="http://schemas.microsoft.com/office/drawing/2014/main" id="{ED7F9087-31E3-44DC-BCD5-04CAE912EDF1}"/>
              </a:ext>
            </a:extLst>
          </p:cNvPr>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915274" y="4299121"/>
            <a:ext cx="1572601" cy="1396830"/>
          </a:xfrm>
          <a:prstGeom prst="rect">
            <a:avLst/>
          </a:prstGeom>
          <a:noFill/>
          <a:ln>
            <a:noFill/>
          </a:ln>
        </p:spPr>
      </p:pic>
      <p:sp>
        <p:nvSpPr>
          <p:cNvPr id="20" name="ZoneTexte 19">
            <a:extLst>
              <a:ext uri="{FF2B5EF4-FFF2-40B4-BE49-F238E27FC236}">
                <a16:creationId xmlns:a16="http://schemas.microsoft.com/office/drawing/2014/main" id="{065D6858-4C46-449A-8006-07D9E9BAAC52}"/>
              </a:ext>
            </a:extLst>
          </p:cNvPr>
          <p:cNvSpPr txBox="1"/>
          <p:nvPr>
            <p:custDataLst>
              <p:tags r:id="rId3"/>
            </p:custDataLst>
          </p:nvPr>
        </p:nvSpPr>
        <p:spPr>
          <a:xfrm>
            <a:off x="413961" y="1028700"/>
            <a:ext cx="5385477" cy="369332"/>
          </a:xfrm>
          <a:prstGeom prst="rect">
            <a:avLst/>
          </a:prstGeom>
          <a:solidFill>
            <a:srgbClr val="0F437D"/>
          </a:solidFill>
        </p:spPr>
        <p:txBody>
          <a:bodyPr wrap="square" rtlCol="0">
            <a:spAutoFit/>
          </a:bodyPr>
          <a:lstStyle/>
          <a:p>
            <a:pPr lvl="0">
              <a:defRPr/>
            </a:pPr>
            <a:r>
              <a:rPr lang="fr-FR" b="1" dirty="0">
                <a:solidFill>
                  <a:prstClr val="white"/>
                </a:solidFill>
                <a:latin typeface="Helvetica" pitchFamily="2" charset="0"/>
                <a:ea typeface="Tahoma" panose="020B0604030504040204" pitchFamily="34" charset="0"/>
                <a:cs typeface="Tahoma" panose="020B0604030504040204" pitchFamily="34" charset="0"/>
              </a:rPr>
              <a:t>NIVEAU </a:t>
            </a:r>
            <a:r>
              <a:rPr lang="fr-FR" b="1" dirty="0">
                <a:solidFill>
                  <a:schemeClr val="bg1"/>
                </a:solidFill>
                <a:latin typeface="Helvetica" pitchFamily="2" charset="0"/>
              </a:rPr>
              <a:t>B1 100% </a:t>
            </a:r>
            <a:r>
              <a:rPr lang="fr-FR" b="1" dirty="0" err="1">
                <a:solidFill>
                  <a:schemeClr val="bg1"/>
                </a:solidFill>
                <a:latin typeface="Helvetica" pitchFamily="2" charset="0"/>
              </a:rPr>
              <a:t>Présentiel</a:t>
            </a:r>
            <a:r>
              <a:rPr lang="fr-FR" b="1" dirty="0">
                <a:solidFill>
                  <a:schemeClr val="bg1"/>
                </a:solidFill>
                <a:latin typeface="Helvetica" pitchFamily="2" charset="0"/>
              </a:rPr>
              <a:t> sans Examen</a:t>
            </a:r>
          </a:p>
        </p:txBody>
      </p:sp>
      <p:sp>
        <p:nvSpPr>
          <p:cNvPr id="21" name="ZoneTexte 20">
            <a:extLst>
              <a:ext uri="{FF2B5EF4-FFF2-40B4-BE49-F238E27FC236}">
                <a16:creationId xmlns:a16="http://schemas.microsoft.com/office/drawing/2014/main" id="{2ED33688-C0B5-4670-A4BD-B037DBE2C181}"/>
              </a:ext>
            </a:extLst>
          </p:cNvPr>
          <p:cNvSpPr txBox="1"/>
          <p:nvPr>
            <p:custDataLst>
              <p:tags r:id="rId4"/>
            </p:custDataLst>
          </p:nvPr>
        </p:nvSpPr>
        <p:spPr>
          <a:xfrm>
            <a:off x="405802" y="1470641"/>
            <a:ext cx="5385398" cy="3231654"/>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sz="1600"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400" dirty="0">
                <a:solidFill>
                  <a:prstClr val="black"/>
                </a:solidFill>
                <a:latin typeface="Helvetica" pitchFamily="2" charset="0"/>
                <a:ea typeface="Tahoma" panose="020B0604030504040204" pitchFamily="34" charset="0"/>
                <a:cs typeface="Tahoma" panose="020B0604030504040204" pitchFamily="34" charset="0"/>
              </a:rPr>
              <a:t>La formation permet à l’apprenant de comprendre et de s’exprimer dans les situations les plus courantes et les plus habituelles de la vie sociale et professionnelle. La formation atteste que le participant peut réaliser des actes de communication professionnelle courants dans un contexte prévisible.</a:t>
            </a:r>
          </a:p>
          <a:p>
            <a:pPr marL="285750" lvl="0" indent="-285750" algn="just"/>
            <a:endParaRPr lang="fr-FR" sz="1400" b="1" dirty="0">
              <a:latin typeface="Tw Cen MT" panose="020B0602020104020603" pitchFamily="34" charset="0"/>
            </a:endParaRPr>
          </a:p>
          <a:p>
            <a:pPr algn="just"/>
            <a:r>
              <a:rPr lang="fr-FR" sz="1600" b="1" dirty="0">
                <a:solidFill>
                  <a:srgbClr val="1A171B"/>
                </a:solidFill>
                <a:latin typeface="Helvetica" pitchFamily="2" charset="0"/>
              </a:rPr>
              <a:t>Objectifs de la formation en 100% </a:t>
            </a:r>
            <a:r>
              <a:rPr lang="fr-FR" sz="1600" b="1" dirty="0" err="1">
                <a:solidFill>
                  <a:srgbClr val="1A171B"/>
                </a:solidFill>
                <a:latin typeface="Helvetica" pitchFamily="2" charset="0"/>
              </a:rPr>
              <a:t>Présentiel</a:t>
            </a:r>
            <a:endParaRPr lang="fr-FR" sz="1600" b="1" dirty="0">
              <a:solidFill>
                <a:srgbClr val="1A171B"/>
              </a:solidFill>
              <a:latin typeface="Helvetica" pitchFamily="2" charset="0"/>
            </a:endParaRPr>
          </a:p>
          <a:p>
            <a:r>
              <a:rPr lang="fr-FR" sz="1400" dirty="0">
                <a:solidFill>
                  <a:srgbClr val="1A171B"/>
                </a:solidFill>
                <a:latin typeface="Helvetica" pitchFamily="2" charset="0"/>
              </a:rPr>
              <a:t>• Personnalisation du module de formation avec </a:t>
            </a:r>
          </a:p>
          <a:p>
            <a:r>
              <a:rPr lang="fr-FR" sz="1400" dirty="0">
                <a:solidFill>
                  <a:srgbClr val="1A171B"/>
                </a:solidFill>
                <a:latin typeface="Helvetica" pitchFamily="2" charset="0"/>
              </a:rPr>
              <a:t>  l’accompagnement d’un formateur.</a:t>
            </a:r>
          </a:p>
          <a:p>
            <a:r>
              <a:rPr lang="fr-FR" sz="1400" dirty="0">
                <a:solidFill>
                  <a:srgbClr val="1A171B"/>
                </a:solidFill>
                <a:latin typeface="Helvetica" pitchFamily="2" charset="0"/>
              </a:rPr>
              <a:t>• Échange et apport pédagogique avec le formateur.</a:t>
            </a:r>
          </a:p>
          <a:p>
            <a:endParaRPr lang="fr-FR" sz="1400" dirty="0">
              <a:solidFill>
                <a:srgbClr val="1A171B"/>
              </a:solidFill>
              <a:latin typeface="Helvetica" pitchFamily="2" charset="0"/>
            </a:endParaRPr>
          </a:p>
        </p:txBody>
      </p:sp>
      <p:sp>
        <p:nvSpPr>
          <p:cNvPr id="22" name="Triangle isocèle 21"/>
          <p:cNvSpPr/>
          <p:nvPr>
            <p:custDataLst>
              <p:tags r:id="rId5"/>
            </p:custDataLst>
          </p:nvPr>
        </p:nvSpPr>
        <p:spPr>
          <a:xfrm rot="10800000">
            <a:off x="586740" y="1390854"/>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sp>
        <p:nvSpPr>
          <p:cNvPr id="23" name="ZoneTexte 22">
            <a:extLst>
              <a:ext uri="{FF2B5EF4-FFF2-40B4-BE49-F238E27FC236}">
                <a16:creationId xmlns:a16="http://schemas.microsoft.com/office/drawing/2014/main" id="{A735D23E-56B9-41D5-8EB3-6A59901380BE}"/>
              </a:ext>
            </a:extLst>
          </p:cNvPr>
          <p:cNvSpPr txBox="1"/>
          <p:nvPr>
            <p:custDataLst>
              <p:tags r:id="rId6"/>
            </p:custDataLst>
          </p:nvPr>
        </p:nvSpPr>
        <p:spPr>
          <a:xfrm>
            <a:off x="403855" y="4855353"/>
            <a:ext cx="4658596" cy="553998"/>
          </a:xfrm>
          <a:prstGeom prst="rect">
            <a:avLst/>
          </a:prstGeom>
          <a:solidFill>
            <a:schemeClr val="bg1">
              <a:lumMod val="85000"/>
            </a:schemeClr>
          </a:solidFill>
        </p:spPr>
        <p:txBody>
          <a:bodyPr wrap="square" rtlCol="0">
            <a:spAutoFit/>
          </a:bodyPr>
          <a:lstStyle/>
          <a:p>
            <a:pPr algn="just"/>
            <a:r>
              <a:rPr lang="fr-FR" sz="1600" b="1" dirty="0">
                <a:latin typeface="Helvetica" pitchFamily="2" charset="0"/>
                <a:ea typeface="Tahoma" panose="020B0604030504040204" pitchFamily="34" charset="0"/>
                <a:cs typeface="Tahoma" panose="020B0604030504040204" pitchFamily="34" charset="0"/>
              </a:rPr>
              <a:t>Durée :</a:t>
            </a:r>
          </a:p>
          <a:p>
            <a:pPr algn="just"/>
            <a:r>
              <a:rPr lang="fr-FR" sz="1400" dirty="0">
                <a:solidFill>
                  <a:srgbClr val="1A171B"/>
                </a:solidFill>
                <a:latin typeface="Helvetica" pitchFamily="2" charset="0"/>
              </a:rPr>
              <a:t>60 heures, 10 (dix) journées de 06 Heures de formation. </a:t>
            </a:r>
          </a:p>
        </p:txBody>
      </p:sp>
      <p:pic>
        <p:nvPicPr>
          <p:cNvPr id="26" name="Image 25" descr="Sans titre-2.png">
            <a:hlinkClick r:id="rId12" action="ppaction://hlinksldjump"/>
          </p:cNvPr>
          <p:cNvPicPr>
            <a:picLocks noChangeAspect="1"/>
          </p:cNvPicPr>
          <p:nvPr>
            <p:custDataLst>
              <p:tags r:id="rId7"/>
            </p:custDataLst>
          </p:nvPr>
        </p:nvPicPr>
        <p:blipFill>
          <a:blip r:embed="rId13"/>
          <a:stretch>
            <a:fillRect/>
          </a:stretch>
        </p:blipFill>
        <p:spPr>
          <a:xfrm>
            <a:off x="11094719" y="6196583"/>
            <a:ext cx="822962" cy="484633"/>
          </a:xfrm>
          <a:prstGeom prst="rect">
            <a:avLst/>
          </a:prstGeom>
        </p:spPr>
      </p:pic>
      <p:pic>
        <p:nvPicPr>
          <p:cNvPr id="11" name="Picture 2"/>
          <p:cNvPicPr>
            <a:picLocks noChangeAspect="1" noChangeArrowheads="1"/>
          </p:cNvPicPr>
          <p:nvPr>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4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1"/>
          <p:cNvPicPr>
            <a:picLocks noChangeAspect="1" noChangeArrowheads="1"/>
          </p:cNvPicPr>
          <p:nvPr>
            <p:custDataLst>
              <p:tags r:id="rId1"/>
            </p:custDataLst>
          </p:nvPr>
        </p:nvPicPr>
        <p:blipFill>
          <a:blip r:embed="rId10"/>
          <a:srcRect/>
          <a:stretch>
            <a:fillRect/>
          </a:stretch>
        </p:blipFill>
        <p:spPr bwMode="auto">
          <a:xfrm>
            <a:off x="4552950" y="428625"/>
            <a:ext cx="7639050" cy="6429375"/>
          </a:xfrm>
          <a:prstGeom prst="rect">
            <a:avLst/>
          </a:prstGeom>
          <a:noFill/>
          <a:ln w="9525">
            <a:noFill/>
            <a:miter lim="800000"/>
            <a:headEnd/>
            <a:tailEnd/>
          </a:ln>
          <a:effectLst/>
        </p:spPr>
      </p:pic>
      <p:pic>
        <p:nvPicPr>
          <p:cNvPr id="21" name="Image 20" descr="https://www.pigier-algerie.com/images/nivqq.png">
            <a:extLst>
              <a:ext uri="{FF2B5EF4-FFF2-40B4-BE49-F238E27FC236}">
                <a16:creationId xmlns:a16="http://schemas.microsoft.com/office/drawing/2014/main" id="{ED7F9087-31E3-44DC-BCD5-04CAE912EDF1}"/>
              </a:ext>
            </a:extLst>
          </p:cNvPr>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915274" y="4299121"/>
            <a:ext cx="1572601" cy="1396830"/>
          </a:xfrm>
          <a:prstGeom prst="rect">
            <a:avLst/>
          </a:prstGeom>
          <a:noFill/>
          <a:ln>
            <a:noFill/>
          </a:ln>
        </p:spPr>
      </p:pic>
      <p:sp>
        <p:nvSpPr>
          <p:cNvPr id="11" name="ZoneTexte 10">
            <a:extLst>
              <a:ext uri="{FF2B5EF4-FFF2-40B4-BE49-F238E27FC236}">
                <a16:creationId xmlns:a16="http://schemas.microsoft.com/office/drawing/2014/main" id="{065D6858-4C46-449A-8006-07D9E9BAAC52}"/>
              </a:ext>
            </a:extLst>
          </p:cNvPr>
          <p:cNvSpPr txBox="1"/>
          <p:nvPr>
            <p:custDataLst>
              <p:tags r:id="rId3"/>
            </p:custDataLst>
          </p:nvPr>
        </p:nvSpPr>
        <p:spPr>
          <a:xfrm>
            <a:off x="413961" y="1028700"/>
            <a:ext cx="5385477" cy="369332"/>
          </a:xfrm>
          <a:prstGeom prst="rect">
            <a:avLst/>
          </a:prstGeom>
          <a:solidFill>
            <a:srgbClr val="0F437D"/>
          </a:solidFill>
        </p:spPr>
        <p:txBody>
          <a:bodyPr wrap="square" rtlCol="0">
            <a:spAutoFit/>
          </a:bodyPr>
          <a:lstStyle/>
          <a:p>
            <a:pPr lvl="0">
              <a:defRPr/>
            </a:pPr>
            <a:r>
              <a:rPr lang="fr-FR" b="1" dirty="0">
                <a:solidFill>
                  <a:prstClr val="white"/>
                </a:solidFill>
                <a:latin typeface="Helvetica" pitchFamily="2" charset="0"/>
                <a:ea typeface="Tahoma" panose="020B0604030504040204" pitchFamily="34" charset="0"/>
                <a:cs typeface="Tahoma" panose="020B0604030504040204" pitchFamily="34" charset="0"/>
              </a:rPr>
              <a:t>NIVEAU </a:t>
            </a:r>
            <a:r>
              <a:rPr lang="fr-FR" b="1" dirty="0">
                <a:solidFill>
                  <a:schemeClr val="bg1"/>
                </a:solidFill>
                <a:latin typeface="Helvetica" pitchFamily="2" charset="0"/>
              </a:rPr>
              <a:t>B1 100% </a:t>
            </a:r>
            <a:r>
              <a:rPr lang="fr-FR" b="1" dirty="0" err="1">
                <a:solidFill>
                  <a:schemeClr val="bg1"/>
                </a:solidFill>
                <a:latin typeface="Helvetica" pitchFamily="2" charset="0"/>
              </a:rPr>
              <a:t>Présentiel</a:t>
            </a:r>
            <a:r>
              <a:rPr lang="fr-FR" b="1" dirty="0">
                <a:solidFill>
                  <a:schemeClr val="bg1"/>
                </a:solidFill>
                <a:latin typeface="Helvetica" pitchFamily="2" charset="0"/>
              </a:rPr>
              <a:t> avec Examen</a:t>
            </a:r>
          </a:p>
        </p:txBody>
      </p:sp>
      <p:sp>
        <p:nvSpPr>
          <p:cNvPr id="17" name="ZoneTexte 16">
            <a:extLst>
              <a:ext uri="{FF2B5EF4-FFF2-40B4-BE49-F238E27FC236}">
                <a16:creationId xmlns:a16="http://schemas.microsoft.com/office/drawing/2014/main" id="{2ED33688-C0B5-4670-A4BD-B037DBE2C181}"/>
              </a:ext>
            </a:extLst>
          </p:cNvPr>
          <p:cNvSpPr txBox="1"/>
          <p:nvPr>
            <p:custDataLst>
              <p:tags r:id="rId4"/>
            </p:custDataLst>
          </p:nvPr>
        </p:nvSpPr>
        <p:spPr>
          <a:xfrm>
            <a:off x="405802" y="1478879"/>
            <a:ext cx="5385398" cy="4555093"/>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sz="1600"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400" dirty="0">
                <a:solidFill>
                  <a:prstClr val="black"/>
                </a:solidFill>
                <a:latin typeface="Helvetica" pitchFamily="2" charset="0"/>
                <a:ea typeface="Tahoma" panose="020B0604030504040204" pitchFamily="34" charset="0"/>
                <a:cs typeface="Tahoma" panose="020B0604030504040204" pitchFamily="34" charset="0"/>
              </a:rPr>
              <a:t>Le Diplôme de français professionnel Affaires B1 valide une compétence en français de niveau B1 du CECR (Cadre Européen Commun de Référence pour les langues). </a:t>
            </a:r>
          </a:p>
          <a:p>
            <a:pPr marL="285750" lvl="0" indent="-285750" algn="just">
              <a:buFont typeface="Arial" panose="020B0604020202020204" pitchFamily="34" charset="0"/>
              <a:buChar char="•"/>
            </a:pPr>
            <a:r>
              <a:rPr lang="fr-FR" sz="1400" dirty="0">
                <a:solidFill>
                  <a:prstClr val="black"/>
                </a:solidFill>
                <a:latin typeface="Helvetica" pitchFamily="2" charset="0"/>
                <a:ea typeface="Tahoma" panose="020B0604030504040204" pitchFamily="34" charset="0"/>
                <a:cs typeface="Tahoma" panose="020B0604030504040204" pitchFamily="34" charset="0"/>
              </a:rPr>
              <a:t>La formation permet à l’apprenant de comprendre et de s’exprimer dans les situations les plus courantes et les plus habituelles de la vie sociale et professionnelle. Le diplôme certifie que son/sa titulaire peut réaliser des actes de communication professionnelle courants dans un contexte prévisible.</a:t>
            </a:r>
          </a:p>
          <a:p>
            <a:pPr marL="285750" lvl="0" indent="-285750" algn="just"/>
            <a:endParaRPr lang="fr-FR" sz="1400" b="1" dirty="0">
              <a:latin typeface="Tw Cen MT" panose="020B0602020104020603" pitchFamily="34" charset="0"/>
            </a:endParaRPr>
          </a:p>
          <a:p>
            <a:pPr algn="just"/>
            <a:r>
              <a:rPr lang="fr-FR" sz="1600" b="1" dirty="0">
                <a:solidFill>
                  <a:srgbClr val="1A171B"/>
                </a:solidFill>
                <a:latin typeface="Helvetica" pitchFamily="2" charset="0"/>
              </a:rPr>
              <a:t>Objectifs de la formation en 100% </a:t>
            </a:r>
            <a:r>
              <a:rPr lang="fr-FR" sz="1600" b="1" dirty="0" err="1">
                <a:solidFill>
                  <a:srgbClr val="1A171B"/>
                </a:solidFill>
                <a:latin typeface="Helvetica" pitchFamily="2" charset="0"/>
              </a:rPr>
              <a:t>Présentiel</a:t>
            </a:r>
            <a:r>
              <a:rPr lang="fr-FR" sz="1600" b="1" dirty="0">
                <a:solidFill>
                  <a:srgbClr val="1A171B"/>
                </a:solidFill>
                <a:latin typeface="Helvetica" pitchFamily="2" charset="0"/>
              </a:rPr>
              <a:t> avec Examen</a:t>
            </a:r>
          </a:p>
          <a:p>
            <a:r>
              <a:rPr lang="fr-FR" sz="1400" dirty="0">
                <a:solidFill>
                  <a:srgbClr val="1A171B"/>
                </a:solidFill>
                <a:latin typeface="Helvetica" pitchFamily="2" charset="0"/>
              </a:rPr>
              <a:t>• Personnalisation du module de formation avec </a:t>
            </a:r>
          </a:p>
          <a:p>
            <a:r>
              <a:rPr lang="fr-FR" sz="1400" dirty="0">
                <a:solidFill>
                  <a:srgbClr val="1A171B"/>
                </a:solidFill>
                <a:latin typeface="Helvetica" pitchFamily="2" charset="0"/>
              </a:rPr>
              <a:t>  l’accompagnement d’un formateur.</a:t>
            </a:r>
          </a:p>
          <a:p>
            <a:r>
              <a:rPr lang="fr-FR" sz="1400" dirty="0">
                <a:solidFill>
                  <a:srgbClr val="1A171B"/>
                </a:solidFill>
                <a:latin typeface="Helvetica" pitchFamily="2" charset="0"/>
              </a:rPr>
              <a:t>• Échange et apport pédagogique avec le formateur.</a:t>
            </a:r>
          </a:p>
          <a:p>
            <a:pPr marL="179388" indent="-179388"/>
            <a:r>
              <a:rPr lang="fr-FR" sz="1400" dirty="0">
                <a:solidFill>
                  <a:srgbClr val="1A171B"/>
                </a:solidFill>
                <a:latin typeface="Helvetica" pitchFamily="2" charset="0"/>
              </a:rPr>
              <a:t>• Avoir l’opportunité de valider chaque palier par un Diplôme</a:t>
            </a:r>
          </a:p>
          <a:p>
            <a:pPr marL="179388" indent="-179388"/>
            <a:r>
              <a:rPr lang="fr-FR" sz="1400" dirty="0">
                <a:solidFill>
                  <a:srgbClr val="1A171B"/>
                </a:solidFill>
                <a:latin typeface="Helvetica" pitchFamily="2" charset="0"/>
              </a:rPr>
              <a:t>  de Français Professionnel délivré par la CCIP après examen.</a:t>
            </a:r>
          </a:p>
          <a:p>
            <a:pPr marL="179388" indent="-179388"/>
            <a:endParaRPr lang="fr-FR" sz="1400" dirty="0">
              <a:solidFill>
                <a:srgbClr val="1A171B"/>
              </a:solidFill>
              <a:latin typeface="Helvetica" pitchFamily="2" charset="0"/>
            </a:endParaRPr>
          </a:p>
        </p:txBody>
      </p:sp>
      <p:sp>
        <p:nvSpPr>
          <p:cNvPr id="18" name="Triangle isocèle 17"/>
          <p:cNvSpPr/>
          <p:nvPr>
            <p:custDataLst>
              <p:tags r:id="rId5"/>
            </p:custDataLst>
          </p:nvPr>
        </p:nvSpPr>
        <p:spPr>
          <a:xfrm rot="10800000">
            <a:off x="586740" y="1399092"/>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pic>
        <p:nvPicPr>
          <p:cNvPr id="22" name="Image 21" descr="Sans titre-2.png">
            <a:hlinkClick r:id="rId12" action="ppaction://hlinksldjump"/>
          </p:cNvPr>
          <p:cNvPicPr>
            <a:picLocks noChangeAspect="1"/>
          </p:cNvPicPr>
          <p:nvPr>
            <p:custDataLst>
              <p:tags r:id="rId6"/>
            </p:custDataLst>
          </p:nvPr>
        </p:nvPicPr>
        <p:blipFill>
          <a:blip r:embed="rId13"/>
          <a:stretch>
            <a:fillRect/>
          </a:stretch>
        </p:blipFill>
        <p:spPr>
          <a:xfrm>
            <a:off x="11094719" y="6196583"/>
            <a:ext cx="822962" cy="484633"/>
          </a:xfrm>
          <a:prstGeom prst="rect">
            <a:avLst/>
          </a:prstGeom>
        </p:spPr>
      </p:pic>
      <p:sp>
        <p:nvSpPr>
          <p:cNvPr id="24" name="ZoneTexte 23">
            <a:extLst>
              <a:ext uri="{FF2B5EF4-FFF2-40B4-BE49-F238E27FC236}">
                <a16:creationId xmlns:a16="http://schemas.microsoft.com/office/drawing/2014/main" id="{A735D23E-56B9-41D5-8EB3-6A59901380BE}"/>
              </a:ext>
            </a:extLst>
          </p:cNvPr>
          <p:cNvSpPr txBox="1"/>
          <p:nvPr>
            <p:custDataLst>
              <p:tags r:id="rId7"/>
            </p:custDataLst>
          </p:nvPr>
        </p:nvSpPr>
        <p:spPr>
          <a:xfrm>
            <a:off x="6046774" y="6043786"/>
            <a:ext cx="4658596" cy="553998"/>
          </a:xfrm>
          <a:prstGeom prst="rect">
            <a:avLst/>
          </a:prstGeom>
          <a:solidFill>
            <a:schemeClr val="bg1">
              <a:lumMod val="85000"/>
            </a:schemeClr>
          </a:solidFill>
        </p:spPr>
        <p:txBody>
          <a:bodyPr wrap="square" rtlCol="0">
            <a:spAutoFit/>
          </a:bodyPr>
          <a:lstStyle/>
          <a:p>
            <a:pPr algn="just"/>
            <a:r>
              <a:rPr lang="fr-FR" sz="1600" b="1" dirty="0">
                <a:latin typeface="Helvetica" pitchFamily="2" charset="0"/>
                <a:ea typeface="Tahoma" panose="020B0604030504040204" pitchFamily="34" charset="0"/>
                <a:cs typeface="Tahoma" panose="020B0604030504040204" pitchFamily="34" charset="0"/>
              </a:rPr>
              <a:t>Durée :</a:t>
            </a:r>
          </a:p>
          <a:p>
            <a:pPr algn="just"/>
            <a:r>
              <a:rPr lang="fr-FR" sz="1400" dirty="0">
                <a:solidFill>
                  <a:srgbClr val="1A171B"/>
                </a:solidFill>
                <a:latin typeface="Helvetica" pitchFamily="2" charset="0"/>
              </a:rPr>
              <a:t>60 heures, 10 (dix) journées de 06 Heures de formation. </a:t>
            </a:r>
          </a:p>
        </p:txBody>
      </p:sp>
      <p:pic>
        <p:nvPicPr>
          <p:cNvPr id="12" name="Picture 2"/>
          <p:cNvPicPr>
            <a:picLocks noChangeAspect="1" noChangeArrowheads="1"/>
          </p:cNvPicPr>
          <p:nvPr>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4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1"/>
          <p:cNvPicPr>
            <a:picLocks noChangeAspect="1" noChangeArrowheads="1"/>
          </p:cNvPicPr>
          <p:nvPr>
            <p:custDataLst>
              <p:tags r:id="rId1"/>
            </p:custDataLst>
          </p:nvPr>
        </p:nvPicPr>
        <p:blipFill>
          <a:blip r:embed="rId10"/>
          <a:srcRect/>
          <a:stretch>
            <a:fillRect/>
          </a:stretch>
        </p:blipFill>
        <p:spPr bwMode="auto">
          <a:xfrm>
            <a:off x="4552950" y="428625"/>
            <a:ext cx="7639050" cy="6429375"/>
          </a:xfrm>
          <a:prstGeom prst="rect">
            <a:avLst/>
          </a:prstGeom>
          <a:noFill/>
          <a:ln w="9525">
            <a:noFill/>
            <a:miter lim="800000"/>
            <a:headEnd/>
            <a:tailEnd/>
          </a:ln>
          <a:effectLst/>
        </p:spPr>
      </p:pic>
      <p:pic>
        <p:nvPicPr>
          <p:cNvPr id="21" name="Image 20" descr="https://www.pigier-algerie.com/images/nivqq.png">
            <a:extLst>
              <a:ext uri="{FF2B5EF4-FFF2-40B4-BE49-F238E27FC236}">
                <a16:creationId xmlns:a16="http://schemas.microsoft.com/office/drawing/2014/main" id="{ED7F9087-31E3-44DC-BCD5-04CAE912EDF1}"/>
              </a:ext>
            </a:extLst>
          </p:cNvPr>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915274" y="4299121"/>
            <a:ext cx="1572601" cy="1396830"/>
          </a:xfrm>
          <a:prstGeom prst="rect">
            <a:avLst/>
          </a:prstGeom>
          <a:noFill/>
          <a:ln>
            <a:noFill/>
          </a:ln>
        </p:spPr>
      </p:pic>
      <p:sp>
        <p:nvSpPr>
          <p:cNvPr id="11" name="ZoneTexte 10">
            <a:extLst>
              <a:ext uri="{FF2B5EF4-FFF2-40B4-BE49-F238E27FC236}">
                <a16:creationId xmlns:a16="http://schemas.microsoft.com/office/drawing/2014/main" id="{065D6858-4C46-449A-8006-07D9E9BAAC52}"/>
              </a:ext>
            </a:extLst>
          </p:cNvPr>
          <p:cNvSpPr txBox="1"/>
          <p:nvPr>
            <p:custDataLst>
              <p:tags r:id="rId3"/>
            </p:custDataLst>
          </p:nvPr>
        </p:nvSpPr>
        <p:spPr>
          <a:xfrm>
            <a:off x="413961" y="1028700"/>
            <a:ext cx="5385477" cy="369332"/>
          </a:xfrm>
          <a:prstGeom prst="rect">
            <a:avLst/>
          </a:prstGeom>
          <a:solidFill>
            <a:srgbClr val="0F437D"/>
          </a:solidFill>
        </p:spPr>
        <p:txBody>
          <a:bodyPr wrap="square" rtlCol="0">
            <a:spAutoFit/>
          </a:bodyPr>
          <a:lstStyle/>
          <a:p>
            <a:pPr lvl="0">
              <a:defRPr/>
            </a:pPr>
            <a:r>
              <a:rPr lang="fr-FR" b="1" dirty="0">
                <a:solidFill>
                  <a:prstClr val="white"/>
                </a:solidFill>
                <a:latin typeface="Helvetica" pitchFamily="2" charset="0"/>
                <a:ea typeface="Tahoma" panose="020B0604030504040204" pitchFamily="34" charset="0"/>
                <a:cs typeface="Tahoma" panose="020B0604030504040204" pitchFamily="34" charset="0"/>
              </a:rPr>
              <a:t>NIVEAU </a:t>
            </a:r>
            <a:r>
              <a:rPr lang="fr-FR" b="1" dirty="0">
                <a:solidFill>
                  <a:schemeClr val="bg1"/>
                </a:solidFill>
                <a:latin typeface="Helvetica" pitchFamily="2" charset="0"/>
              </a:rPr>
              <a:t>B2 100% </a:t>
            </a:r>
            <a:r>
              <a:rPr lang="fr-FR" b="1" dirty="0" err="1">
                <a:solidFill>
                  <a:schemeClr val="bg1"/>
                </a:solidFill>
                <a:latin typeface="Helvetica" pitchFamily="2" charset="0"/>
              </a:rPr>
              <a:t>Présentiel</a:t>
            </a:r>
            <a:r>
              <a:rPr lang="fr-FR" b="1" dirty="0">
                <a:solidFill>
                  <a:schemeClr val="bg1"/>
                </a:solidFill>
                <a:latin typeface="Helvetica" pitchFamily="2" charset="0"/>
              </a:rPr>
              <a:t> sans Examen</a:t>
            </a:r>
          </a:p>
        </p:txBody>
      </p:sp>
      <p:sp>
        <p:nvSpPr>
          <p:cNvPr id="17" name="ZoneTexte 16">
            <a:extLst>
              <a:ext uri="{FF2B5EF4-FFF2-40B4-BE49-F238E27FC236}">
                <a16:creationId xmlns:a16="http://schemas.microsoft.com/office/drawing/2014/main" id="{2ED33688-C0B5-4670-A4BD-B037DBE2C181}"/>
              </a:ext>
            </a:extLst>
          </p:cNvPr>
          <p:cNvSpPr txBox="1"/>
          <p:nvPr>
            <p:custDataLst>
              <p:tags r:id="rId4"/>
            </p:custDataLst>
          </p:nvPr>
        </p:nvSpPr>
        <p:spPr>
          <a:xfrm>
            <a:off x="405802" y="1478879"/>
            <a:ext cx="5385398" cy="3447098"/>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sz="1600"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400" dirty="0">
                <a:solidFill>
                  <a:prstClr val="black"/>
                </a:solidFill>
                <a:latin typeface="Helvetica" pitchFamily="2" charset="0"/>
                <a:ea typeface="Tahoma" panose="020B0604030504040204" pitchFamily="34" charset="0"/>
                <a:cs typeface="Tahoma" panose="020B0604030504040204" pitchFamily="34" charset="0"/>
              </a:rPr>
              <a:t>La formation permet à l’apprenant de développer son potentiel et ses capacités à mieux communiquer. La formation atteste que le participant peut réaliser, à l’oral et à l’écrit, des tâches de communication professionnelle, dans l’ensemble des situations standard de son environnement professionnel, y compris celles qui impliquent une certaine gestion de l’imprévu.</a:t>
            </a:r>
          </a:p>
          <a:p>
            <a:pPr marL="285750" lvl="0" indent="-285750" algn="just"/>
            <a:endParaRPr lang="fr-FR" sz="1400" b="1" dirty="0">
              <a:latin typeface="Tw Cen MT" panose="020B0602020104020603" pitchFamily="34" charset="0"/>
            </a:endParaRPr>
          </a:p>
          <a:p>
            <a:pPr algn="just"/>
            <a:r>
              <a:rPr lang="fr-FR" sz="1600" b="1" dirty="0">
                <a:solidFill>
                  <a:srgbClr val="1A171B"/>
                </a:solidFill>
                <a:latin typeface="Helvetica" pitchFamily="2" charset="0"/>
              </a:rPr>
              <a:t>Objectifs de la formation en 100% </a:t>
            </a:r>
            <a:r>
              <a:rPr lang="fr-FR" sz="1600" b="1" dirty="0" err="1">
                <a:solidFill>
                  <a:srgbClr val="1A171B"/>
                </a:solidFill>
                <a:latin typeface="Helvetica" pitchFamily="2" charset="0"/>
              </a:rPr>
              <a:t>Présentiel</a:t>
            </a:r>
            <a:endParaRPr lang="fr-FR" sz="1600" b="1" dirty="0">
              <a:solidFill>
                <a:srgbClr val="1A171B"/>
              </a:solidFill>
              <a:latin typeface="Helvetica" pitchFamily="2" charset="0"/>
            </a:endParaRPr>
          </a:p>
          <a:p>
            <a:r>
              <a:rPr lang="fr-FR" sz="1400" dirty="0">
                <a:solidFill>
                  <a:srgbClr val="1A171B"/>
                </a:solidFill>
                <a:latin typeface="Helvetica" pitchFamily="2" charset="0"/>
              </a:rPr>
              <a:t>• Personnalisation du module de formation avec </a:t>
            </a:r>
          </a:p>
          <a:p>
            <a:r>
              <a:rPr lang="fr-FR" sz="1400" dirty="0">
                <a:solidFill>
                  <a:srgbClr val="1A171B"/>
                </a:solidFill>
                <a:latin typeface="Helvetica" pitchFamily="2" charset="0"/>
              </a:rPr>
              <a:t>  l’accompagnement d’un formateur.</a:t>
            </a:r>
          </a:p>
          <a:p>
            <a:r>
              <a:rPr lang="fr-FR" sz="1400" dirty="0">
                <a:solidFill>
                  <a:srgbClr val="1A171B"/>
                </a:solidFill>
                <a:latin typeface="Helvetica" pitchFamily="2" charset="0"/>
              </a:rPr>
              <a:t>• Échange et apport pédagogique avec le formateur.</a:t>
            </a:r>
          </a:p>
          <a:p>
            <a:endParaRPr lang="fr-FR" sz="1400" dirty="0">
              <a:solidFill>
                <a:srgbClr val="1A171B"/>
              </a:solidFill>
              <a:latin typeface="Helvetica" pitchFamily="2" charset="0"/>
            </a:endParaRPr>
          </a:p>
        </p:txBody>
      </p:sp>
      <p:sp>
        <p:nvSpPr>
          <p:cNvPr id="18" name="Triangle isocèle 17"/>
          <p:cNvSpPr/>
          <p:nvPr>
            <p:custDataLst>
              <p:tags r:id="rId5"/>
            </p:custDataLst>
          </p:nvPr>
        </p:nvSpPr>
        <p:spPr>
          <a:xfrm rot="10800000">
            <a:off x="586740" y="1399092"/>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sp>
        <p:nvSpPr>
          <p:cNvPr id="19" name="ZoneTexte 18">
            <a:extLst>
              <a:ext uri="{FF2B5EF4-FFF2-40B4-BE49-F238E27FC236}">
                <a16:creationId xmlns:a16="http://schemas.microsoft.com/office/drawing/2014/main" id="{A735D23E-56B9-41D5-8EB3-6A59901380BE}"/>
              </a:ext>
            </a:extLst>
          </p:cNvPr>
          <p:cNvSpPr txBox="1"/>
          <p:nvPr>
            <p:custDataLst>
              <p:tags r:id="rId6"/>
            </p:custDataLst>
          </p:nvPr>
        </p:nvSpPr>
        <p:spPr>
          <a:xfrm>
            <a:off x="403855" y="5096186"/>
            <a:ext cx="4658596" cy="553998"/>
          </a:xfrm>
          <a:prstGeom prst="rect">
            <a:avLst/>
          </a:prstGeom>
          <a:solidFill>
            <a:schemeClr val="bg1">
              <a:lumMod val="85000"/>
            </a:schemeClr>
          </a:solidFill>
        </p:spPr>
        <p:txBody>
          <a:bodyPr wrap="square" rtlCol="0">
            <a:spAutoFit/>
          </a:bodyPr>
          <a:lstStyle/>
          <a:p>
            <a:pPr algn="just"/>
            <a:r>
              <a:rPr lang="fr-FR" sz="1600" b="1" dirty="0">
                <a:latin typeface="Helvetica" pitchFamily="2" charset="0"/>
                <a:ea typeface="Tahoma" panose="020B0604030504040204" pitchFamily="34" charset="0"/>
                <a:cs typeface="Tahoma" panose="020B0604030504040204" pitchFamily="34" charset="0"/>
              </a:rPr>
              <a:t>Durée :</a:t>
            </a:r>
          </a:p>
          <a:p>
            <a:pPr algn="just"/>
            <a:r>
              <a:rPr lang="fr-FR" sz="1400" dirty="0">
                <a:solidFill>
                  <a:srgbClr val="1A171B"/>
                </a:solidFill>
                <a:latin typeface="Helvetica" pitchFamily="2" charset="0"/>
              </a:rPr>
              <a:t>60 heures, 10 (dix) journées de 06 Heures de formation. </a:t>
            </a:r>
          </a:p>
        </p:txBody>
      </p:sp>
      <p:pic>
        <p:nvPicPr>
          <p:cNvPr id="22" name="Image 21" descr="Sans titre-2.png">
            <a:hlinkClick r:id="rId12" action="ppaction://hlinksldjump"/>
          </p:cNvPr>
          <p:cNvPicPr>
            <a:picLocks noChangeAspect="1"/>
          </p:cNvPicPr>
          <p:nvPr>
            <p:custDataLst>
              <p:tags r:id="rId7"/>
            </p:custDataLst>
          </p:nvPr>
        </p:nvPicPr>
        <p:blipFill>
          <a:blip r:embed="rId13"/>
          <a:stretch>
            <a:fillRect/>
          </a:stretch>
        </p:blipFill>
        <p:spPr>
          <a:xfrm>
            <a:off x="11094719" y="6196583"/>
            <a:ext cx="822962" cy="484633"/>
          </a:xfrm>
          <a:prstGeom prst="rect">
            <a:avLst/>
          </a:prstGeom>
        </p:spPr>
      </p:pic>
      <p:pic>
        <p:nvPicPr>
          <p:cNvPr id="12" name="Picture 2"/>
          <p:cNvPicPr>
            <a:picLocks noChangeAspect="1" noChangeArrowheads="1"/>
          </p:cNvPicPr>
          <p:nvPr>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4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1"/>
          <p:cNvPicPr>
            <a:picLocks noChangeAspect="1" noChangeArrowheads="1"/>
          </p:cNvPicPr>
          <p:nvPr>
            <p:custDataLst>
              <p:tags r:id="rId1"/>
            </p:custDataLst>
          </p:nvPr>
        </p:nvPicPr>
        <p:blipFill>
          <a:blip r:embed="rId10"/>
          <a:srcRect/>
          <a:stretch>
            <a:fillRect/>
          </a:stretch>
        </p:blipFill>
        <p:spPr bwMode="auto">
          <a:xfrm>
            <a:off x="4552950" y="428625"/>
            <a:ext cx="7639050" cy="6429375"/>
          </a:xfrm>
          <a:prstGeom prst="rect">
            <a:avLst/>
          </a:prstGeom>
          <a:noFill/>
          <a:ln w="9525">
            <a:noFill/>
            <a:miter lim="800000"/>
            <a:headEnd/>
            <a:tailEnd/>
          </a:ln>
          <a:effectLst/>
        </p:spPr>
      </p:pic>
      <p:pic>
        <p:nvPicPr>
          <p:cNvPr id="21" name="Image 20" descr="https://www.pigier-algerie.com/images/nivqq.png">
            <a:extLst>
              <a:ext uri="{FF2B5EF4-FFF2-40B4-BE49-F238E27FC236}">
                <a16:creationId xmlns:a16="http://schemas.microsoft.com/office/drawing/2014/main" id="{ED7F9087-31E3-44DC-BCD5-04CAE912EDF1}"/>
              </a:ext>
            </a:extLst>
          </p:cNvPr>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915274" y="4299121"/>
            <a:ext cx="1572601" cy="1396830"/>
          </a:xfrm>
          <a:prstGeom prst="rect">
            <a:avLst/>
          </a:prstGeom>
          <a:noFill/>
          <a:ln>
            <a:noFill/>
          </a:ln>
        </p:spPr>
      </p:pic>
      <p:sp>
        <p:nvSpPr>
          <p:cNvPr id="11" name="ZoneTexte 10">
            <a:extLst>
              <a:ext uri="{FF2B5EF4-FFF2-40B4-BE49-F238E27FC236}">
                <a16:creationId xmlns:a16="http://schemas.microsoft.com/office/drawing/2014/main" id="{065D6858-4C46-449A-8006-07D9E9BAAC52}"/>
              </a:ext>
            </a:extLst>
          </p:cNvPr>
          <p:cNvSpPr txBox="1"/>
          <p:nvPr>
            <p:custDataLst>
              <p:tags r:id="rId3"/>
            </p:custDataLst>
          </p:nvPr>
        </p:nvSpPr>
        <p:spPr>
          <a:xfrm>
            <a:off x="413961" y="1028700"/>
            <a:ext cx="5385477" cy="369332"/>
          </a:xfrm>
          <a:prstGeom prst="rect">
            <a:avLst/>
          </a:prstGeom>
          <a:solidFill>
            <a:srgbClr val="0F437D"/>
          </a:solidFill>
        </p:spPr>
        <p:txBody>
          <a:bodyPr wrap="square" rtlCol="0">
            <a:spAutoFit/>
          </a:bodyPr>
          <a:lstStyle/>
          <a:p>
            <a:pPr lvl="0">
              <a:defRPr/>
            </a:pPr>
            <a:r>
              <a:rPr lang="fr-FR" b="1" dirty="0">
                <a:solidFill>
                  <a:prstClr val="white"/>
                </a:solidFill>
                <a:latin typeface="Helvetica" pitchFamily="2" charset="0"/>
                <a:ea typeface="Tahoma" panose="020B0604030504040204" pitchFamily="34" charset="0"/>
                <a:cs typeface="Tahoma" panose="020B0604030504040204" pitchFamily="34" charset="0"/>
              </a:rPr>
              <a:t>NIVEAU </a:t>
            </a:r>
            <a:r>
              <a:rPr lang="fr-FR" b="1" dirty="0">
                <a:solidFill>
                  <a:schemeClr val="bg1"/>
                </a:solidFill>
                <a:latin typeface="Helvetica" pitchFamily="2" charset="0"/>
              </a:rPr>
              <a:t>B2 100% </a:t>
            </a:r>
            <a:r>
              <a:rPr lang="fr-FR" b="1" dirty="0" err="1">
                <a:solidFill>
                  <a:schemeClr val="bg1"/>
                </a:solidFill>
                <a:latin typeface="Helvetica" pitchFamily="2" charset="0"/>
              </a:rPr>
              <a:t>Présentiel</a:t>
            </a:r>
            <a:r>
              <a:rPr lang="fr-FR" b="1" dirty="0">
                <a:solidFill>
                  <a:schemeClr val="bg1"/>
                </a:solidFill>
                <a:latin typeface="Helvetica" pitchFamily="2" charset="0"/>
              </a:rPr>
              <a:t> avec Examen</a:t>
            </a:r>
          </a:p>
        </p:txBody>
      </p:sp>
      <p:sp>
        <p:nvSpPr>
          <p:cNvPr id="17" name="ZoneTexte 16">
            <a:extLst>
              <a:ext uri="{FF2B5EF4-FFF2-40B4-BE49-F238E27FC236}">
                <a16:creationId xmlns:a16="http://schemas.microsoft.com/office/drawing/2014/main" id="{2ED33688-C0B5-4670-A4BD-B037DBE2C181}"/>
              </a:ext>
            </a:extLst>
          </p:cNvPr>
          <p:cNvSpPr txBox="1"/>
          <p:nvPr>
            <p:custDataLst>
              <p:tags r:id="rId4"/>
            </p:custDataLst>
          </p:nvPr>
        </p:nvSpPr>
        <p:spPr>
          <a:xfrm>
            <a:off x="405801" y="1470641"/>
            <a:ext cx="5379857" cy="4770537"/>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sz="1600"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400" dirty="0">
                <a:solidFill>
                  <a:prstClr val="black"/>
                </a:solidFill>
                <a:latin typeface="Helvetica" pitchFamily="2" charset="0"/>
                <a:ea typeface="Tahoma" panose="020B0604030504040204" pitchFamily="34" charset="0"/>
                <a:cs typeface="Tahoma" panose="020B0604030504040204" pitchFamily="34" charset="0"/>
              </a:rPr>
              <a:t>Le Diplôme de français professionnel Affaires B2 valide une compétence en français de niveau B2 du CECR (Cadre Européen Commun de Référence pour les langues). </a:t>
            </a:r>
          </a:p>
          <a:p>
            <a:pPr marL="285750" lvl="0" indent="-285750" algn="just">
              <a:buFont typeface="Arial" panose="020B0604020202020204" pitchFamily="34" charset="0"/>
              <a:buChar char="•"/>
            </a:pPr>
            <a:r>
              <a:rPr lang="fr-FR" sz="1400" dirty="0">
                <a:solidFill>
                  <a:prstClr val="black"/>
                </a:solidFill>
                <a:latin typeface="Helvetica" pitchFamily="2" charset="0"/>
                <a:ea typeface="Tahoma" panose="020B0604030504040204" pitchFamily="34" charset="0"/>
                <a:cs typeface="Tahoma" panose="020B0604030504040204" pitchFamily="34" charset="0"/>
              </a:rPr>
              <a:t>La formation permet à l’apprenant de développer son potentiel et ses capacités à mieux communiquer. Le diplôme certifie que son/sa titulaire peut réaliser, à l’oral et à l’écrit, des tâches de communication professionnelle, dans l’ensemble des situations standard de son environnement professionnel, y compris celles qui impliquent une certaine gestion de l’imprévu.</a:t>
            </a:r>
          </a:p>
          <a:p>
            <a:pPr marL="285750" lvl="0" indent="-285750" algn="just"/>
            <a:endParaRPr lang="fr-FR" sz="1400" b="1" dirty="0">
              <a:latin typeface="Tw Cen MT" panose="020B0602020104020603" pitchFamily="34" charset="0"/>
            </a:endParaRPr>
          </a:p>
          <a:p>
            <a:pPr algn="just"/>
            <a:r>
              <a:rPr lang="fr-FR" sz="1600" b="1" dirty="0">
                <a:solidFill>
                  <a:srgbClr val="1A171B"/>
                </a:solidFill>
                <a:latin typeface="Helvetica" pitchFamily="2" charset="0"/>
              </a:rPr>
              <a:t>Objectifs de la formation en 100% </a:t>
            </a:r>
            <a:r>
              <a:rPr lang="fr-FR" sz="1600" b="1" dirty="0" err="1">
                <a:solidFill>
                  <a:srgbClr val="1A171B"/>
                </a:solidFill>
                <a:latin typeface="Helvetica" pitchFamily="2" charset="0"/>
              </a:rPr>
              <a:t>Présentiel</a:t>
            </a:r>
            <a:r>
              <a:rPr lang="fr-FR" sz="1600" b="1" dirty="0">
                <a:solidFill>
                  <a:srgbClr val="1A171B"/>
                </a:solidFill>
                <a:latin typeface="Helvetica" pitchFamily="2" charset="0"/>
              </a:rPr>
              <a:t> avec Examen</a:t>
            </a:r>
          </a:p>
          <a:p>
            <a:r>
              <a:rPr lang="fr-FR" sz="1400" dirty="0">
                <a:solidFill>
                  <a:srgbClr val="1A171B"/>
                </a:solidFill>
                <a:latin typeface="Helvetica" pitchFamily="2" charset="0"/>
              </a:rPr>
              <a:t>• Personnalisation du module de formation avec </a:t>
            </a:r>
          </a:p>
          <a:p>
            <a:r>
              <a:rPr lang="fr-FR" sz="1400" dirty="0">
                <a:solidFill>
                  <a:srgbClr val="1A171B"/>
                </a:solidFill>
                <a:latin typeface="Helvetica" pitchFamily="2" charset="0"/>
              </a:rPr>
              <a:t>  l’accompagnement d’un formateur.</a:t>
            </a:r>
          </a:p>
          <a:p>
            <a:r>
              <a:rPr lang="fr-FR" sz="1400" dirty="0">
                <a:solidFill>
                  <a:srgbClr val="1A171B"/>
                </a:solidFill>
                <a:latin typeface="Helvetica" pitchFamily="2" charset="0"/>
              </a:rPr>
              <a:t>• Échange et apport pédagogique avec le formateur.</a:t>
            </a:r>
          </a:p>
          <a:p>
            <a:pPr marL="179388" indent="-179388"/>
            <a:r>
              <a:rPr lang="fr-FR" sz="1400" dirty="0">
                <a:latin typeface="Helvetica" pitchFamily="2" charset="0"/>
              </a:rPr>
              <a:t>• </a:t>
            </a:r>
            <a:r>
              <a:rPr lang="fr-FR" sz="1400" dirty="0">
                <a:solidFill>
                  <a:srgbClr val="1A171B"/>
                </a:solidFill>
                <a:latin typeface="Helvetica" pitchFamily="2" charset="0"/>
              </a:rPr>
              <a:t>Avoir l’opportunité de valider chaque palier par un Diplôme</a:t>
            </a:r>
          </a:p>
          <a:p>
            <a:pPr marL="179388" indent="-179388"/>
            <a:r>
              <a:rPr lang="fr-FR" sz="1400" dirty="0">
                <a:solidFill>
                  <a:srgbClr val="1A171B"/>
                </a:solidFill>
                <a:latin typeface="Helvetica" pitchFamily="2" charset="0"/>
              </a:rPr>
              <a:t>  de Français Professionnel délivré par la CCIP après examen.</a:t>
            </a:r>
          </a:p>
          <a:p>
            <a:pPr marL="179388" indent="-179388"/>
            <a:endParaRPr lang="fr-FR" sz="1400" dirty="0">
              <a:solidFill>
                <a:srgbClr val="1A171B"/>
              </a:solidFill>
              <a:latin typeface="Helvetica" pitchFamily="2" charset="0"/>
            </a:endParaRPr>
          </a:p>
        </p:txBody>
      </p:sp>
      <p:sp>
        <p:nvSpPr>
          <p:cNvPr id="18" name="Triangle isocèle 17"/>
          <p:cNvSpPr/>
          <p:nvPr>
            <p:custDataLst>
              <p:tags r:id="rId5"/>
            </p:custDataLst>
          </p:nvPr>
        </p:nvSpPr>
        <p:spPr>
          <a:xfrm rot="10800000">
            <a:off x="586740" y="1390854"/>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sp>
        <p:nvSpPr>
          <p:cNvPr id="19" name="ZoneTexte 18">
            <a:extLst>
              <a:ext uri="{FF2B5EF4-FFF2-40B4-BE49-F238E27FC236}">
                <a16:creationId xmlns:a16="http://schemas.microsoft.com/office/drawing/2014/main" id="{A735D23E-56B9-41D5-8EB3-6A59901380BE}"/>
              </a:ext>
            </a:extLst>
          </p:cNvPr>
          <p:cNvSpPr txBox="1"/>
          <p:nvPr>
            <p:custDataLst>
              <p:tags r:id="rId6"/>
            </p:custDataLst>
          </p:nvPr>
        </p:nvSpPr>
        <p:spPr>
          <a:xfrm>
            <a:off x="6039884" y="6037790"/>
            <a:ext cx="4658596" cy="553998"/>
          </a:xfrm>
          <a:prstGeom prst="rect">
            <a:avLst/>
          </a:prstGeom>
          <a:solidFill>
            <a:schemeClr val="bg1">
              <a:lumMod val="85000"/>
            </a:schemeClr>
          </a:solidFill>
        </p:spPr>
        <p:txBody>
          <a:bodyPr wrap="square" rtlCol="0">
            <a:spAutoFit/>
          </a:bodyPr>
          <a:lstStyle/>
          <a:p>
            <a:pPr algn="just"/>
            <a:r>
              <a:rPr lang="fr-FR" sz="1600" b="1" dirty="0">
                <a:latin typeface="Helvetica" pitchFamily="2" charset="0"/>
                <a:ea typeface="Tahoma" panose="020B0604030504040204" pitchFamily="34" charset="0"/>
                <a:cs typeface="Tahoma" panose="020B0604030504040204" pitchFamily="34" charset="0"/>
              </a:rPr>
              <a:t>Durée :</a:t>
            </a:r>
          </a:p>
          <a:p>
            <a:pPr algn="just"/>
            <a:r>
              <a:rPr lang="fr-FR" sz="1400" dirty="0">
                <a:solidFill>
                  <a:srgbClr val="1A171B"/>
                </a:solidFill>
                <a:latin typeface="Helvetica" pitchFamily="2" charset="0"/>
              </a:rPr>
              <a:t>60 heures, 10 (dix) journées de 06 Heures de formation. </a:t>
            </a:r>
          </a:p>
        </p:txBody>
      </p:sp>
      <p:pic>
        <p:nvPicPr>
          <p:cNvPr id="22" name="Image 21" descr="Sans titre-2.png">
            <a:hlinkClick r:id="rId12" action="ppaction://hlinksldjump"/>
          </p:cNvPr>
          <p:cNvPicPr>
            <a:picLocks noChangeAspect="1"/>
          </p:cNvPicPr>
          <p:nvPr>
            <p:custDataLst>
              <p:tags r:id="rId7"/>
            </p:custDataLst>
          </p:nvPr>
        </p:nvPicPr>
        <p:blipFill>
          <a:blip r:embed="rId13"/>
          <a:stretch>
            <a:fillRect/>
          </a:stretch>
        </p:blipFill>
        <p:spPr>
          <a:xfrm>
            <a:off x="11094719" y="6196583"/>
            <a:ext cx="822962" cy="484633"/>
          </a:xfrm>
          <a:prstGeom prst="rect">
            <a:avLst/>
          </a:prstGeom>
        </p:spPr>
      </p:pic>
      <p:pic>
        <p:nvPicPr>
          <p:cNvPr id="12" name="Picture 2"/>
          <p:cNvPicPr>
            <a:picLocks noChangeAspect="1" noChangeArrowheads="1"/>
          </p:cNvPicPr>
          <p:nvPr>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4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4"/>
          <p:cNvPicPr>
            <a:picLocks noChangeAspect="1" noChangeArrowheads="1"/>
          </p:cNvPicPr>
          <p:nvPr>
            <p:custDataLst>
              <p:tags r:id="rId1"/>
            </p:custDataLst>
          </p:nvPr>
        </p:nvPicPr>
        <p:blipFill>
          <a:blip r:embed="rId9" cstate="print"/>
          <a:srcRect/>
          <a:stretch>
            <a:fillRect/>
          </a:stretch>
        </p:blipFill>
        <p:spPr bwMode="auto">
          <a:xfrm>
            <a:off x="5076539" y="632389"/>
            <a:ext cx="7115462" cy="6225611"/>
          </a:xfrm>
          <a:prstGeom prst="rect">
            <a:avLst/>
          </a:prstGeom>
          <a:noFill/>
          <a:ln w="9525">
            <a:noFill/>
            <a:miter lim="800000"/>
            <a:headEnd/>
            <a:tailEnd/>
          </a:ln>
          <a:effectLst/>
        </p:spPr>
      </p:pic>
      <p:sp>
        <p:nvSpPr>
          <p:cNvPr id="9" name="ZoneTexte 8">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Anglais par niveau</a:t>
            </a:r>
          </a:p>
        </p:txBody>
      </p:sp>
      <p:sp>
        <p:nvSpPr>
          <p:cNvPr id="10" name="ZoneTexte 9">
            <a:extLst>
              <a:ext uri="{FF2B5EF4-FFF2-40B4-BE49-F238E27FC236}">
                <a16:creationId xmlns:a16="http://schemas.microsoft.com/office/drawing/2014/main" id="{2ED33688-C0B5-4670-A4BD-B037DBE2C181}"/>
              </a:ext>
            </a:extLst>
          </p:cNvPr>
          <p:cNvSpPr txBox="1"/>
          <p:nvPr>
            <p:custDataLst>
              <p:tags r:id="rId3"/>
            </p:custDataLst>
          </p:nvPr>
        </p:nvSpPr>
        <p:spPr>
          <a:xfrm>
            <a:off x="405802" y="1495356"/>
            <a:ext cx="5385398" cy="4216539"/>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algn="just"/>
            <a:r>
              <a:rPr lang="fr-FR" b="1" dirty="0">
                <a:latin typeface="Helvetica" pitchFamily="2" charset="0"/>
                <a:ea typeface="Tahoma" panose="020B0604030504040204" pitchFamily="34" charset="0"/>
                <a:cs typeface="Tahoma" panose="020B0604030504040204" pitchFamily="34" charset="0"/>
              </a:rPr>
              <a:t>Niveau 1: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Développer le vocabulaire général et professionnel.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Communiquer dans les situations de la vie courante et professionnelle.</a:t>
            </a:r>
          </a:p>
          <a:p>
            <a:pPr algn="just"/>
            <a:r>
              <a:rPr lang="fr-FR" b="1" dirty="0">
                <a:latin typeface="Helvetica" pitchFamily="2" charset="0"/>
                <a:ea typeface="Tahoma" panose="020B0604030504040204" pitchFamily="34" charset="0"/>
                <a:cs typeface="Tahoma" panose="020B0604030504040204" pitchFamily="34" charset="0"/>
              </a:rPr>
              <a:t>Niveau 2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Être plus à l’aise pour tenir une conversation simple.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Comprendre le sens global d’une conversation entre plusieurs interlocuteurs. </a:t>
            </a:r>
          </a:p>
          <a:p>
            <a:pPr lvl="0" algn="just"/>
            <a:r>
              <a:rPr lang="fr-FR" b="1" dirty="0">
                <a:latin typeface="Helvetica" pitchFamily="2" charset="0"/>
                <a:ea typeface="Tahoma" panose="020B0604030504040204" pitchFamily="34" charset="0"/>
                <a:cs typeface="Tahoma" panose="020B0604030504040204" pitchFamily="34" charset="0"/>
              </a:rPr>
              <a:t>Niveau 3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Perfectionner votre anglais à l'oral et à l'écrit.</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Comprendre un message oral même difficile.</a:t>
            </a:r>
          </a:p>
          <a:p>
            <a:pPr lvl="0" algn="just"/>
            <a:r>
              <a:rPr lang="fr-FR" b="1" dirty="0">
                <a:latin typeface="Helvetica" pitchFamily="2" charset="0"/>
                <a:ea typeface="Tahoma" panose="020B0604030504040204" pitchFamily="34" charset="0"/>
                <a:cs typeface="Tahoma" panose="020B0604030504040204" pitchFamily="34" charset="0"/>
              </a:rPr>
              <a:t>Maitrise :</a:t>
            </a:r>
            <a:endParaRPr lang="fr-FR" sz="1600" dirty="0">
              <a:latin typeface="Helvetica" pitchFamily="2"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Être doté d’une certaine habileté pour reprendre sans erreurs ou encore donner des détails à ses propos. </a:t>
            </a:r>
          </a:p>
        </p:txBody>
      </p:sp>
      <p:sp>
        <p:nvSpPr>
          <p:cNvPr id="12" name="Triangle isocèle 11"/>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sp>
        <p:nvSpPr>
          <p:cNvPr id="13" name="ZoneTexte 12">
            <a:extLst>
              <a:ext uri="{FF2B5EF4-FFF2-40B4-BE49-F238E27FC236}">
                <a16:creationId xmlns:a16="http://schemas.microsoft.com/office/drawing/2014/main" id="{A735D23E-56B9-41D5-8EB3-6A59901380BE}"/>
              </a:ext>
            </a:extLst>
          </p:cNvPr>
          <p:cNvSpPr txBox="1"/>
          <p:nvPr>
            <p:custDataLst>
              <p:tags r:id="rId5"/>
            </p:custDataLst>
          </p:nvPr>
        </p:nvSpPr>
        <p:spPr>
          <a:xfrm>
            <a:off x="405802" y="5888806"/>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60h/6h jours (10 jours de formation).</a:t>
            </a:r>
          </a:p>
        </p:txBody>
      </p:sp>
      <p:pic>
        <p:nvPicPr>
          <p:cNvPr id="14" name="Image 13"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1"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461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4"/>
          <p:cNvPicPr>
            <a:picLocks noChangeAspect="1" noChangeArrowheads="1"/>
          </p:cNvPicPr>
          <p:nvPr>
            <p:custDataLst>
              <p:tags r:id="rId1"/>
            </p:custDataLst>
          </p:nvPr>
        </p:nvPicPr>
        <p:blipFill>
          <a:blip r:embed="rId9" cstate="print"/>
          <a:srcRect/>
          <a:stretch>
            <a:fillRect/>
          </a:stretch>
        </p:blipFill>
        <p:spPr bwMode="auto">
          <a:xfrm>
            <a:off x="5076539" y="632389"/>
            <a:ext cx="7115462" cy="6225611"/>
          </a:xfrm>
          <a:prstGeom prst="rect">
            <a:avLst/>
          </a:prstGeom>
          <a:noFill/>
          <a:ln w="9525">
            <a:noFill/>
            <a:miter lim="800000"/>
            <a:headEnd/>
            <a:tailEnd/>
          </a:ln>
          <a:effectLst/>
        </p:spPr>
      </p:pic>
      <p:sp>
        <p:nvSpPr>
          <p:cNvPr id="9" name="ZoneTexte 8">
            <a:extLst>
              <a:ext uri="{FF2B5EF4-FFF2-40B4-BE49-F238E27FC236}">
                <a16:creationId xmlns:a16="http://schemas.microsoft.com/office/drawing/2014/main" id="{065D6858-4C46-449A-8006-07D9E9BAAC52}"/>
              </a:ext>
            </a:extLst>
          </p:cNvPr>
          <p:cNvSpPr txBox="1"/>
          <p:nvPr>
            <p:custDataLst>
              <p:tags r:id="rId2"/>
            </p:custDataLst>
          </p:nvPr>
        </p:nvSpPr>
        <p:spPr>
          <a:xfrm>
            <a:off x="413961" y="2182249"/>
            <a:ext cx="3952940"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Anglais pour financiers</a:t>
            </a:r>
          </a:p>
        </p:txBody>
      </p:sp>
      <p:sp>
        <p:nvSpPr>
          <p:cNvPr id="10" name="ZoneTexte 9">
            <a:extLst>
              <a:ext uri="{FF2B5EF4-FFF2-40B4-BE49-F238E27FC236}">
                <a16:creationId xmlns:a16="http://schemas.microsoft.com/office/drawing/2014/main" id="{2ED33688-C0B5-4670-A4BD-B037DBE2C181}"/>
              </a:ext>
            </a:extLst>
          </p:cNvPr>
          <p:cNvSpPr txBox="1"/>
          <p:nvPr>
            <p:custDataLst>
              <p:tags r:id="rId3"/>
            </p:custDataLst>
          </p:nvPr>
        </p:nvSpPr>
        <p:spPr>
          <a:xfrm>
            <a:off x="405802" y="2640667"/>
            <a:ext cx="3952553" cy="1138773"/>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Formation sur mesure.</a:t>
            </a:r>
          </a:p>
          <a:p>
            <a:pPr marL="285750" lvl="0" indent="-28575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2" name="Triangle isocèle 11"/>
          <p:cNvSpPr/>
          <p:nvPr>
            <p:custDataLst>
              <p:tags r:id="rId4"/>
            </p:custDataLst>
          </p:nvPr>
        </p:nvSpPr>
        <p:spPr>
          <a:xfrm rot="10800000">
            <a:off x="586740" y="2577355"/>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sp>
        <p:nvSpPr>
          <p:cNvPr id="13" name="ZoneTexte 12">
            <a:extLst>
              <a:ext uri="{FF2B5EF4-FFF2-40B4-BE49-F238E27FC236}">
                <a16:creationId xmlns:a16="http://schemas.microsoft.com/office/drawing/2014/main" id="{A735D23E-56B9-41D5-8EB3-6A59901380BE}"/>
              </a:ext>
            </a:extLst>
          </p:cNvPr>
          <p:cNvSpPr txBox="1"/>
          <p:nvPr>
            <p:custDataLst>
              <p:tags r:id="rId5"/>
            </p:custDataLst>
          </p:nvPr>
        </p:nvSpPr>
        <p:spPr>
          <a:xfrm>
            <a:off x="405803" y="4047389"/>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Cursus de 30 H par niveau.</a:t>
            </a:r>
          </a:p>
        </p:txBody>
      </p:sp>
      <p:pic>
        <p:nvPicPr>
          <p:cNvPr id="17" name="Image 16"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1"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66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4"/>
          <p:cNvPicPr>
            <a:picLocks noChangeAspect="1" noChangeArrowheads="1"/>
          </p:cNvPicPr>
          <p:nvPr>
            <p:custDataLst>
              <p:tags r:id="rId1"/>
            </p:custDataLst>
          </p:nvPr>
        </p:nvPicPr>
        <p:blipFill>
          <a:blip r:embed="rId9" cstate="print"/>
          <a:srcRect/>
          <a:stretch>
            <a:fillRect/>
          </a:stretch>
        </p:blipFill>
        <p:spPr bwMode="auto">
          <a:xfrm>
            <a:off x="5076539" y="632389"/>
            <a:ext cx="7115462" cy="6225611"/>
          </a:xfrm>
          <a:prstGeom prst="rect">
            <a:avLst/>
          </a:prstGeom>
          <a:noFill/>
          <a:ln w="9525">
            <a:noFill/>
            <a:miter lim="800000"/>
            <a:headEnd/>
            <a:tailEnd/>
          </a:ln>
          <a:effectLst/>
        </p:spPr>
      </p:pic>
      <p:sp>
        <p:nvSpPr>
          <p:cNvPr id="9" name="ZoneTexte 8">
            <a:extLst>
              <a:ext uri="{FF2B5EF4-FFF2-40B4-BE49-F238E27FC236}">
                <a16:creationId xmlns:a16="http://schemas.microsoft.com/office/drawing/2014/main" id="{065D6858-4C46-449A-8006-07D9E9BAAC52}"/>
              </a:ext>
            </a:extLst>
          </p:cNvPr>
          <p:cNvSpPr txBox="1"/>
          <p:nvPr>
            <p:custDataLst>
              <p:tags r:id="rId2"/>
            </p:custDataLst>
          </p:nvPr>
        </p:nvSpPr>
        <p:spPr>
          <a:xfrm>
            <a:off x="413961" y="2182249"/>
            <a:ext cx="3995341"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Anglais pour juristes</a:t>
            </a:r>
          </a:p>
        </p:txBody>
      </p:sp>
      <p:sp>
        <p:nvSpPr>
          <p:cNvPr id="10" name="ZoneTexte 9">
            <a:extLst>
              <a:ext uri="{FF2B5EF4-FFF2-40B4-BE49-F238E27FC236}">
                <a16:creationId xmlns:a16="http://schemas.microsoft.com/office/drawing/2014/main" id="{2ED33688-C0B5-4670-A4BD-B037DBE2C181}"/>
              </a:ext>
            </a:extLst>
          </p:cNvPr>
          <p:cNvSpPr txBox="1"/>
          <p:nvPr>
            <p:custDataLst>
              <p:tags r:id="rId3"/>
            </p:custDataLst>
          </p:nvPr>
        </p:nvSpPr>
        <p:spPr>
          <a:xfrm>
            <a:off x="405802" y="2640667"/>
            <a:ext cx="3995282" cy="1138773"/>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Formation sur mesure.</a:t>
            </a:r>
          </a:p>
          <a:p>
            <a:pPr marL="285750" lvl="0" indent="-28575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2" name="Triangle isocèle 11"/>
          <p:cNvSpPr/>
          <p:nvPr>
            <p:custDataLst>
              <p:tags r:id="rId4"/>
            </p:custDataLst>
          </p:nvPr>
        </p:nvSpPr>
        <p:spPr>
          <a:xfrm rot="10800000">
            <a:off x="586740" y="2577355"/>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sp>
        <p:nvSpPr>
          <p:cNvPr id="13" name="ZoneTexte 12">
            <a:extLst>
              <a:ext uri="{FF2B5EF4-FFF2-40B4-BE49-F238E27FC236}">
                <a16:creationId xmlns:a16="http://schemas.microsoft.com/office/drawing/2014/main" id="{A735D23E-56B9-41D5-8EB3-6A59901380BE}"/>
              </a:ext>
            </a:extLst>
          </p:cNvPr>
          <p:cNvSpPr txBox="1"/>
          <p:nvPr>
            <p:custDataLst>
              <p:tags r:id="rId5"/>
            </p:custDataLst>
          </p:nvPr>
        </p:nvSpPr>
        <p:spPr>
          <a:xfrm>
            <a:off x="405803" y="4047389"/>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Cursus de 30 H par niveau.</a:t>
            </a:r>
          </a:p>
        </p:txBody>
      </p:sp>
      <p:pic>
        <p:nvPicPr>
          <p:cNvPr id="17" name="Image 16"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1"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64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4"/>
          <p:cNvPicPr>
            <a:picLocks noChangeAspect="1" noChangeArrowheads="1"/>
          </p:cNvPicPr>
          <p:nvPr>
            <p:custDataLst>
              <p:tags r:id="rId1"/>
            </p:custDataLst>
          </p:nvPr>
        </p:nvPicPr>
        <p:blipFill>
          <a:blip r:embed="rId9" cstate="print"/>
          <a:srcRect/>
          <a:stretch>
            <a:fillRect/>
          </a:stretch>
        </p:blipFill>
        <p:spPr bwMode="auto">
          <a:xfrm>
            <a:off x="5076539" y="632389"/>
            <a:ext cx="7115462" cy="6225611"/>
          </a:xfrm>
          <a:prstGeom prst="rect">
            <a:avLst/>
          </a:prstGeom>
          <a:noFill/>
          <a:ln w="9525">
            <a:noFill/>
            <a:miter lim="800000"/>
            <a:headEnd/>
            <a:tailEnd/>
          </a:ln>
          <a:effectLst/>
        </p:spPr>
      </p:pic>
      <p:sp>
        <p:nvSpPr>
          <p:cNvPr id="9" name="ZoneTexte 8">
            <a:extLst>
              <a:ext uri="{FF2B5EF4-FFF2-40B4-BE49-F238E27FC236}">
                <a16:creationId xmlns:a16="http://schemas.microsoft.com/office/drawing/2014/main" id="{065D6858-4C46-449A-8006-07D9E9BAAC52}"/>
              </a:ext>
            </a:extLst>
          </p:cNvPr>
          <p:cNvSpPr txBox="1"/>
          <p:nvPr>
            <p:custDataLst>
              <p:tags r:id="rId2"/>
            </p:custDataLst>
          </p:nvPr>
        </p:nvSpPr>
        <p:spPr>
          <a:xfrm>
            <a:off x="413961" y="2182249"/>
            <a:ext cx="3944065"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Anglais pour travaux publics</a:t>
            </a:r>
          </a:p>
        </p:txBody>
      </p:sp>
      <p:sp>
        <p:nvSpPr>
          <p:cNvPr id="10" name="ZoneTexte 9">
            <a:extLst>
              <a:ext uri="{FF2B5EF4-FFF2-40B4-BE49-F238E27FC236}">
                <a16:creationId xmlns:a16="http://schemas.microsoft.com/office/drawing/2014/main" id="{2ED33688-C0B5-4670-A4BD-B037DBE2C181}"/>
              </a:ext>
            </a:extLst>
          </p:cNvPr>
          <p:cNvSpPr txBox="1"/>
          <p:nvPr>
            <p:custDataLst>
              <p:tags r:id="rId3"/>
            </p:custDataLst>
          </p:nvPr>
        </p:nvSpPr>
        <p:spPr>
          <a:xfrm>
            <a:off x="405802" y="2640667"/>
            <a:ext cx="3944007" cy="1138773"/>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Formation sur mesure.</a:t>
            </a:r>
          </a:p>
          <a:p>
            <a:pPr marL="285750" lvl="0" indent="-28575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2" name="Triangle isocèle 11"/>
          <p:cNvSpPr/>
          <p:nvPr>
            <p:custDataLst>
              <p:tags r:id="rId4"/>
            </p:custDataLst>
          </p:nvPr>
        </p:nvSpPr>
        <p:spPr>
          <a:xfrm rot="10800000">
            <a:off x="586740" y="2577355"/>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sp>
        <p:nvSpPr>
          <p:cNvPr id="13" name="ZoneTexte 12">
            <a:extLst>
              <a:ext uri="{FF2B5EF4-FFF2-40B4-BE49-F238E27FC236}">
                <a16:creationId xmlns:a16="http://schemas.microsoft.com/office/drawing/2014/main" id="{A735D23E-56B9-41D5-8EB3-6A59901380BE}"/>
              </a:ext>
            </a:extLst>
          </p:cNvPr>
          <p:cNvSpPr txBox="1"/>
          <p:nvPr>
            <p:custDataLst>
              <p:tags r:id="rId5"/>
            </p:custDataLst>
          </p:nvPr>
        </p:nvSpPr>
        <p:spPr>
          <a:xfrm>
            <a:off x="405803" y="4047389"/>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Cursus de 30 H par niveau.</a:t>
            </a:r>
          </a:p>
        </p:txBody>
      </p:sp>
      <p:pic>
        <p:nvPicPr>
          <p:cNvPr id="17" name="Image 16"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1"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05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custDataLst>
              <p:tags r:id="rId1"/>
            </p:custDataLst>
          </p:nvPr>
        </p:nvPicPr>
        <p:blipFill>
          <a:blip r:embed="rId20"/>
          <a:srcRect/>
          <a:stretch>
            <a:fillRect/>
          </a:stretch>
        </p:blipFill>
        <p:spPr bwMode="auto">
          <a:xfrm>
            <a:off x="4552950" y="428625"/>
            <a:ext cx="7639050" cy="6429375"/>
          </a:xfrm>
          <a:prstGeom prst="rect">
            <a:avLst/>
          </a:prstGeom>
          <a:noFill/>
          <a:ln w="9525">
            <a:noFill/>
            <a:miter lim="800000"/>
            <a:headEnd/>
            <a:tailEnd/>
          </a:ln>
          <a:effectLst/>
        </p:spPr>
      </p:pic>
      <p:pic>
        <p:nvPicPr>
          <p:cNvPr id="11267" name="Picture 3"/>
          <p:cNvPicPr>
            <a:picLocks noChangeAspect="1" noChangeArrowheads="1"/>
          </p:cNvPicPr>
          <p:nvPr>
            <p:custDataLst>
              <p:tags r:id="rId2"/>
            </p:custDataLst>
          </p:nvPr>
        </p:nvPicPr>
        <p:blipFill>
          <a:blip r:embed="rId21"/>
          <a:srcRect/>
          <a:stretch>
            <a:fillRect/>
          </a:stretch>
        </p:blipFill>
        <p:spPr bwMode="auto">
          <a:xfrm>
            <a:off x="267345" y="2416262"/>
            <a:ext cx="1920153" cy="631738"/>
          </a:xfrm>
          <a:prstGeom prst="rect">
            <a:avLst/>
          </a:prstGeom>
          <a:noFill/>
          <a:ln w="9525">
            <a:noFill/>
            <a:miter lim="800000"/>
            <a:headEnd/>
            <a:tailEnd/>
          </a:ln>
          <a:effectLst/>
        </p:spPr>
      </p:pic>
      <p:pic>
        <p:nvPicPr>
          <p:cNvPr id="11269" name="Picture 5"/>
          <p:cNvPicPr>
            <a:picLocks noChangeAspect="1" noChangeArrowheads="1"/>
          </p:cNvPicPr>
          <p:nvPr>
            <p:custDataLst>
              <p:tags r:id="rId3"/>
            </p:custDataLst>
          </p:nvPr>
        </p:nvPicPr>
        <p:blipFill>
          <a:blip r:embed="rId22"/>
          <a:srcRect/>
          <a:stretch>
            <a:fillRect/>
          </a:stretch>
        </p:blipFill>
        <p:spPr bwMode="auto">
          <a:xfrm>
            <a:off x="2475085" y="2416262"/>
            <a:ext cx="1920153" cy="631738"/>
          </a:xfrm>
          <a:prstGeom prst="rect">
            <a:avLst/>
          </a:prstGeom>
          <a:noFill/>
          <a:ln w="9525">
            <a:noFill/>
            <a:miter lim="800000"/>
            <a:headEnd/>
            <a:tailEnd/>
          </a:ln>
          <a:effectLst/>
        </p:spPr>
      </p:pic>
      <p:pic>
        <p:nvPicPr>
          <p:cNvPr id="26" name="Picture 3"/>
          <p:cNvPicPr>
            <a:picLocks noChangeAspect="1" noChangeArrowheads="1"/>
          </p:cNvPicPr>
          <p:nvPr>
            <p:custDataLst>
              <p:tags r:id="rId4"/>
            </p:custDataLst>
          </p:nvPr>
        </p:nvPicPr>
        <p:blipFill>
          <a:blip r:embed="rId21"/>
          <a:srcRect/>
          <a:stretch>
            <a:fillRect/>
          </a:stretch>
        </p:blipFill>
        <p:spPr bwMode="auto">
          <a:xfrm>
            <a:off x="2466847" y="3215332"/>
            <a:ext cx="1920153" cy="631738"/>
          </a:xfrm>
          <a:prstGeom prst="rect">
            <a:avLst/>
          </a:prstGeom>
          <a:noFill/>
          <a:ln w="9525">
            <a:noFill/>
            <a:miter lim="800000"/>
            <a:headEnd/>
            <a:tailEnd/>
          </a:ln>
          <a:effectLst/>
        </p:spPr>
      </p:pic>
      <p:pic>
        <p:nvPicPr>
          <p:cNvPr id="27" name="Picture 5"/>
          <p:cNvPicPr>
            <a:picLocks noChangeAspect="1" noChangeArrowheads="1"/>
          </p:cNvPicPr>
          <p:nvPr>
            <p:custDataLst>
              <p:tags r:id="rId5"/>
            </p:custDataLst>
          </p:nvPr>
        </p:nvPicPr>
        <p:blipFill>
          <a:blip r:embed="rId22"/>
          <a:srcRect/>
          <a:stretch>
            <a:fillRect/>
          </a:stretch>
        </p:blipFill>
        <p:spPr bwMode="auto">
          <a:xfrm>
            <a:off x="259106" y="3207095"/>
            <a:ext cx="1920153" cy="631738"/>
          </a:xfrm>
          <a:prstGeom prst="rect">
            <a:avLst/>
          </a:prstGeom>
          <a:noFill/>
          <a:ln w="9525">
            <a:noFill/>
            <a:miter lim="800000"/>
            <a:headEnd/>
            <a:tailEnd/>
          </a:ln>
          <a:effectLst/>
        </p:spPr>
      </p:pic>
      <p:pic>
        <p:nvPicPr>
          <p:cNvPr id="19" name="Picture 3"/>
          <p:cNvPicPr>
            <a:picLocks noChangeAspect="1" noChangeArrowheads="1"/>
          </p:cNvPicPr>
          <p:nvPr>
            <p:custDataLst>
              <p:tags r:id="rId6"/>
            </p:custDataLst>
          </p:nvPr>
        </p:nvPicPr>
        <p:blipFill>
          <a:blip r:embed="rId23"/>
          <a:srcRect/>
          <a:stretch>
            <a:fillRect/>
          </a:stretch>
        </p:blipFill>
        <p:spPr bwMode="auto">
          <a:xfrm>
            <a:off x="659245" y="925740"/>
            <a:ext cx="3379356" cy="1319226"/>
          </a:xfrm>
          <a:prstGeom prst="rect">
            <a:avLst/>
          </a:prstGeom>
          <a:noFill/>
          <a:ln w="9525">
            <a:noFill/>
            <a:miter lim="800000"/>
            <a:headEnd/>
            <a:tailEnd/>
          </a:ln>
          <a:effectLst/>
        </p:spPr>
      </p:pic>
      <p:sp>
        <p:nvSpPr>
          <p:cNvPr id="7" name="Rectangle 6">
            <a:hlinkClick r:id="rId24" action="ppaction://hlinksldjump"/>
            <a:extLst>
              <a:ext uri="{FF2B5EF4-FFF2-40B4-BE49-F238E27FC236}">
                <a16:creationId xmlns:a16="http://schemas.microsoft.com/office/drawing/2014/main" id="{ED8EDA9A-71D8-4413-A07C-22F853916B90}"/>
              </a:ext>
            </a:extLst>
          </p:cNvPr>
          <p:cNvSpPr/>
          <p:nvPr>
            <p:custDataLst>
              <p:tags r:id="rId7"/>
            </p:custDataLst>
          </p:nvPr>
        </p:nvSpPr>
        <p:spPr>
          <a:xfrm>
            <a:off x="230660" y="2437722"/>
            <a:ext cx="1952366" cy="610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latin typeface="Helvetica" pitchFamily="2" charset="0"/>
                <a:ea typeface="Tahoma" panose="020B0604030504040204" pitchFamily="34" charset="0"/>
                <a:cs typeface="Tahoma" panose="020B0604030504040204" pitchFamily="34" charset="0"/>
              </a:rPr>
              <a:t>CERTIFICATION EN MAÎTRISE DES ENJEUX DE LA LOGISTIQUE</a:t>
            </a:r>
          </a:p>
        </p:txBody>
      </p:sp>
      <p:sp>
        <p:nvSpPr>
          <p:cNvPr id="8" name="Rectangle 7">
            <a:hlinkClick r:id="rId25" action="ppaction://hlinksldjump"/>
            <a:extLst>
              <a:ext uri="{FF2B5EF4-FFF2-40B4-BE49-F238E27FC236}">
                <a16:creationId xmlns:a16="http://schemas.microsoft.com/office/drawing/2014/main" id="{66383CCB-9B53-4A58-9388-E76CC82DC409}"/>
              </a:ext>
            </a:extLst>
          </p:cNvPr>
          <p:cNvSpPr/>
          <p:nvPr>
            <p:custDataLst>
              <p:tags r:id="rId8"/>
            </p:custDataLst>
          </p:nvPr>
        </p:nvSpPr>
        <p:spPr>
          <a:xfrm>
            <a:off x="2421924" y="2413010"/>
            <a:ext cx="1919417" cy="610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chemeClr val="bg1"/>
                </a:solidFill>
                <a:latin typeface="Helvetica" pitchFamily="2" charset="0"/>
                <a:ea typeface="Tahoma" panose="020B0604030504040204" pitchFamily="34" charset="0"/>
                <a:cs typeface="Tahoma" panose="020B0604030504040204" pitchFamily="34" charset="0"/>
              </a:rPr>
              <a:t>CERTIFICATION EN GESTION DES STOCKS ET DES APPROVISIONNEMENTS</a:t>
            </a:r>
          </a:p>
        </p:txBody>
      </p:sp>
      <p:sp>
        <p:nvSpPr>
          <p:cNvPr id="9" name="Rectangle 8">
            <a:hlinkClick r:id="rId26" action="ppaction://hlinksldjump"/>
            <a:extLst>
              <a:ext uri="{FF2B5EF4-FFF2-40B4-BE49-F238E27FC236}">
                <a16:creationId xmlns:a16="http://schemas.microsoft.com/office/drawing/2014/main" id="{3285D49E-989D-4C1C-9CF5-73F1C931EF84}"/>
              </a:ext>
            </a:extLst>
          </p:cNvPr>
          <p:cNvSpPr/>
          <p:nvPr>
            <p:custDataLst>
              <p:tags r:id="rId9"/>
            </p:custDataLst>
          </p:nvPr>
        </p:nvSpPr>
        <p:spPr>
          <a:xfrm>
            <a:off x="255373" y="3217025"/>
            <a:ext cx="1911177" cy="631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chemeClr val="bg1"/>
                </a:solidFill>
                <a:latin typeface="Tahoma" panose="020B0604030504040204" pitchFamily="34" charset="0"/>
                <a:ea typeface="Tahoma" panose="020B0604030504040204" pitchFamily="34" charset="0"/>
                <a:cs typeface="Tahoma" panose="020B0604030504040204" pitchFamily="34" charset="0"/>
              </a:rPr>
              <a:t>CERTIFICATION EN GESTION DES FLUX ENTRANTS ET SORTANTS D’UN ENTREPÔT</a:t>
            </a:r>
            <a:endParaRPr lang="fr-FR" sz="900" b="1"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a:hlinkClick r:id="rId27" action="ppaction://hlinksldjump"/>
            <a:extLst>
              <a:ext uri="{FF2B5EF4-FFF2-40B4-BE49-F238E27FC236}">
                <a16:creationId xmlns:a16="http://schemas.microsoft.com/office/drawing/2014/main" id="{E0183587-6908-42A4-BBED-FC5ED69F717C}"/>
              </a:ext>
            </a:extLst>
          </p:cNvPr>
          <p:cNvSpPr/>
          <p:nvPr>
            <p:custDataLst>
              <p:tags r:id="rId10"/>
            </p:custDataLst>
          </p:nvPr>
        </p:nvSpPr>
        <p:spPr>
          <a:xfrm>
            <a:off x="2430161" y="3250277"/>
            <a:ext cx="20574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chemeClr val="bg1"/>
                </a:solidFill>
                <a:latin typeface="Helvetica" pitchFamily="2" charset="0"/>
                <a:ea typeface="Tahoma" panose="020B0604030504040204" pitchFamily="34" charset="0"/>
                <a:cs typeface="Tahoma" panose="020B0604030504040204" pitchFamily="34" charset="0"/>
              </a:rPr>
              <a:t>CERTIFICATION EN</a:t>
            </a:r>
          </a:p>
          <a:p>
            <a:pPr algn="ctr"/>
            <a:r>
              <a:rPr lang="fr-FR" sz="900" b="1" dirty="0">
                <a:solidFill>
                  <a:schemeClr val="bg1"/>
                </a:solidFill>
                <a:latin typeface="Helvetica" pitchFamily="2" charset="0"/>
                <a:ea typeface="Tahoma" panose="020B0604030504040204" pitchFamily="34" charset="0"/>
                <a:cs typeface="Tahoma" panose="020B0604030504040204" pitchFamily="34" charset="0"/>
              </a:rPr>
              <a:t>COORDINATION DES TRANSPORTS</a:t>
            </a:r>
          </a:p>
          <a:p>
            <a:pPr algn="ctr"/>
            <a:r>
              <a:rPr lang="fr-FR" sz="900" b="1" dirty="0">
                <a:solidFill>
                  <a:schemeClr val="bg1"/>
                </a:solidFill>
                <a:latin typeface="Helvetica" pitchFamily="2" charset="0"/>
                <a:ea typeface="Tahoma" panose="020B0604030504040204" pitchFamily="34" charset="0"/>
                <a:cs typeface="Tahoma" panose="020B0604030504040204" pitchFamily="34" charset="0"/>
              </a:rPr>
              <a:t>DE MARCHANDISES</a:t>
            </a:r>
          </a:p>
        </p:txBody>
      </p:sp>
      <p:sp>
        <p:nvSpPr>
          <p:cNvPr id="11" name="Rectangle : avec coins arrondis en diagonale 10">
            <a:extLst>
              <a:ext uri="{FF2B5EF4-FFF2-40B4-BE49-F238E27FC236}">
                <a16:creationId xmlns:a16="http://schemas.microsoft.com/office/drawing/2014/main" id="{5920814C-F966-45F4-B82F-80C058DFB291}"/>
              </a:ext>
            </a:extLst>
          </p:cNvPr>
          <p:cNvSpPr/>
          <p:nvPr>
            <p:custDataLst>
              <p:tags r:id="rId11"/>
            </p:custDataLst>
          </p:nvPr>
        </p:nvSpPr>
        <p:spPr>
          <a:xfrm>
            <a:off x="825291" y="1261385"/>
            <a:ext cx="2978014" cy="834887"/>
          </a:xfrm>
          <a:prstGeom prst="round2Diag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300" b="1" dirty="0">
                <a:latin typeface="Helvetica" pitchFamily="2" charset="0"/>
              </a:rPr>
              <a:t>CERTIFICATION </a:t>
            </a:r>
            <a:r>
              <a:rPr lang="fr-FR" sz="2300" b="1" dirty="0">
                <a:solidFill>
                  <a:schemeClr val="bg1"/>
                </a:solidFill>
                <a:latin typeface="Helvetica" pitchFamily="2" charset="0"/>
              </a:rPr>
              <a:t>LOGISTIQUE</a:t>
            </a:r>
          </a:p>
          <a:p>
            <a:pPr algn="ctr"/>
            <a:endParaRPr lang="fr-FR" sz="2300" b="1" dirty="0">
              <a:latin typeface="Helvetica" pitchFamily="2" charset="0"/>
            </a:endParaRPr>
          </a:p>
        </p:txBody>
      </p:sp>
      <p:pic>
        <p:nvPicPr>
          <p:cNvPr id="14" name="Image 13" descr="Sans titre-2.png">
            <a:hlinkClick r:id="rId28" action="ppaction://hlinksldjump"/>
          </p:cNvPr>
          <p:cNvPicPr>
            <a:picLocks noChangeAspect="1"/>
          </p:cNvPicPr>
          <p:nvPr>
            <p:custDataLst>
              <p:tags r:id="rId12"/>
            </p:custDataLst>
          </p:nvPr>
        </p:nvPicPr>
        <p:blipFill>
          <a:blip r:embed="rId29"/>
          <a:stretch>
            <a:fillRect/>
          </a:stretch>
        </p:blipFill>
        <p:spPr>
          <a:xfrm rot="16200000">
            <a:off x="11094719" y="6114203"/>
            <a:ext cx="822962" cy="484633"/>
          </a:xfrm>
          <a:prstGeom prst="rect">
            <a:avLst/>
          </a:prstGeom>
        </p:spPr>
      </p:pic>
      <p:pic>
        <p:nvPicPr>
          <p:cNvPr id="20" name="Picture 3" descr="\\192.168.0.14\Profils_Itinérants\n.aoues\Desktop\bouton.png">
            <a:hlinkClick r:id="rId27" action="ppaction://hlinksldjump"/>
          </p:cNvPr>
          <p:cNvPicPr>
            <a:picLocks noChangeAspect="1" noChangeArrowheads="1"/>
          </p:cNvPicPr>
          <p:nvPr>
            <p:custDataLst>
              <p:tags r:id="rId13"/>
            </p:custDataLst>
          </p:nvPr>
        </p:nvPicPr>
        <p:blipFill>
          <a:blip r:embed="rId30" cstate="print"/>
          <a:srcRect/>
          <a:stretch>
            <a:fillRect/>
          </a:stretch>
        </p:blipFill>
        <p:spPr bwMode="auto">
          <a:xfrm>
            <a:off x="4314004" y="3773830"/>
            <a:ext cx="142541" cy="142541"/>
          </a:xfrm>
          <a:prstGeom prst="rect">
            <a:avLst/>
          </a:prstGeom>
          <a:noFill/>
        </p:spPr>
      </p:pic>
      <p:pic>
        <p:nvPicPr>
          <p:cNvPr id="21" name="Picture 3" descr="\\192.168.0.14\Profils_Itinérants\n.aoues\Desktop\bouton.png">
            <a:hlinkClick r:id="rId25" action="ppaction://hlinksldjump"/>
          </p:cNvPr>
          <p:cNvPicPr>
            <a:picLocks noChangeAspect="1" noChangeArrowheads="1"/>
          </p:cNvPicPr>
          <p:nvPr>
            <p:custDataLst>
              <p:tags r:id="rId14"/>
            </p:custDataLst>
          </p:nvPr>
        </p:nvPicPr>
        <p:blipFill>
          <a:blip r:embed="rId30" cstate="print"/>
          <a:srcRect/>
          <a:stretch>
            <a:fillRect/>
          </a:stretch>
        </p:blipFill>
        <p:spPr bwMode="auto">
          <a:xfrm>
            <a:off x="4314004" y="2973727"/>
            <a:ext cx="142541" cy="142541"/>
          </a:xfrm>
          <a:prstGeom prst="rect">
            <a:avLst/>
          </a:prstGeom>
          <a:noFill/>
        </p:spPr>
      </p:pic>
      <p:pic>
        <p:nvPicPr>
          <p:cNvPr id="23" name="Picture 3" descr="\\192.168.0.14\Profils_Itinérants\n.aoues\Desktop\bouton.png">
            <a:hlinkClick r:id="rId26" action="ppaction://hlinksldjump"/>
          </p:cNvPr>
          <p:cNvPicPr>
            <a:picLocks noChangeAspect="1" noChangeArrowheads="1"/>
          </p:cNvPicPr>
          <p:nvPr>
            <p:custDataLst>
              <p:tags r:id="rId15"/>
            </p:custDataLst>
          </p:nvPr>
        </p:nvPicPr>
        <p:blipFill>
          <a:blip r:embed="rId30" cstate="print"/>
          <a:srcRect/>
          <a:stretch>
            <a:fillRect/>
          </a:stretch>
        </p:blipFill>
        <p:spPr bwMode="auto">
          <a:xfrm>
            <a:off x="2112141" y="3769066"/>
            <a:ext cx="142541" cy="142541"/>
          </a:xfrm>
          <a:prstGeom prst="rect">
            <a:avLst/>
          </a:prstGeom>
          <a:noFill/>
        </p:spPr>
      </p:pic>
      <p:pic>
        <p:nvPicPr>
          <p:cNvPr id="24" name="Picture 3" descr="\\192.168.0.14\Profils_Itinérants\n.aoues\Desktop\bouton.png">
            <a:hlinkClick r:id="rId24" action="ppaction://hlinksldjump"/>
          </p:cNvPr>
          <p:cNvPicPr>
            <a:picLocks noChangeAspect="1" noChangeArrowheads="1"/>
          </p:cNvPicPr>
          <p:nvPr>
            <p:custDataLst>
              <p:tags r:id="rId16"/>
            </p:custDataLst>
          </p:nvPr>
        </p:nvPicPr>
        <p:blipFill>
          <a:blip r:embed="rId30" cstate="print"/>
          <a:srcRect/>
          <a:stretch>
            <a:fillRect/>
          </a:stretch>
        </p:blipFill>
        <p:spPr bwMode="auto">
          <a:xfrm>
            <a:off x="2112141" y="2970551"/>
            <a:ext cx="142541" cy="142541"/>
          </a:xfrm>
          <a:prstGeom prst="rect">
            <a:avLst/>
          </a:prstGeom>
          <a:noFill/>
        </p:spPr>
      </p:pic>
      <p:pic>
        <p:nvPicPr>
          <p:cNvPr id="22" name="Image 21" descr="Sans titre-2.png">
            <a:hlinkClick r:id="rId31" action="ppaction://hlinksldjump"/>
            <a:extLst>
              <a:ext uri="{FF2B5EF4-FFF2-40B4-BE49-F238E27FC236}">
                <a16:creationId xmlns:a16="http://schemas.microsoft.com/office/drawing/2014/main" id="{F0F5C1D1-CD86-4DD0-B400-B648E09D887B}"/>
              </a:ext>
            </a:extLst>
          </p:cNvPr>
          <p:cNvPicPr>
            <a:picLocks noChangeAspect="1"/>
          </p:cNvPicPr>
          <p:nvPr>
            <p:custDataLst>
              <p:tags r:id="rId17"/>
            </p:custDataLst>
          </p:nvPr>
        </p:nvPicPr>
        <p:blipFill>
          <a:blip r:embed="rId29"/>
          <a:stretch>
            <a:fillRect/>
          </a:stretch>
        </p:blipFill>
        <p:spPr>
          <a:xfrm rot="5400000">
            <a:off x="10633402" y="6081251"/>
            <a:ext cx="822962" cy="484633"/>
          </a:xfrm>
          <a:prstGeom prst="rect">
            <a:avLst/>
          </a:prstGeom>
        </p:spPr>
      </p:pic>
      <p:pic>
        <p:nvPicPr>
          <p:cNvPr id="25" name="Picture 2"/>
          <p:cNvPicPr>
            <a:picLocks noChangeAspect="1" noChangeArrowheads="1"/>
          </p:cNvPicPr>
          <p:nvPr>
            <p:custDataLst>
              <p:tags r:id="rId18"/>
            </p:custDataLst>
          </p:nvPr>
        </p:nvPicPr>
        <p:blipFill>
          <a:blip r:embed="rId3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602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4"/>
          <p:cNvPicPr>
            <a:picLocks noChangeAspect="1" noChangeArrowheads="1"/>
          </p:cNvPicPr>
          <p:nvPr>
            <p:custDataLst>
              <p:tags r:id="rId1"/>
            </p:custDataLst>
          </p:nvPr>
        </p:nvPicPr>
        <p:blipFill>
          <a:blip r:embed="rId9" cstate="print"/>
          <a:srcRect/>
          <a:stretch>
            <a:fillRect/>
          </a:stretch>
        </p:blipFill>
        <p:spPr bwMode="auto">
          <a:xfrm>
            <a:off x="5076539" y="632389"/>
            <a:ext cx="7115462" cy="6225611"/>
          </a:xfrm>
          <a:prstGeom prst="rect">
            <a:avLst/>
          </a:prstGeom>
          <a:noFill/>
          <a:ln w="9525">
            <a:noFill/>
            <a:miter lim="800000"/>
            <a:headEnd/>
            <a:tailEnd/>
          </a:ln>
          <a:effectLst/>
        </p:spPr>
      </p:pic>
      <p:sp>
        <p:nvSpPr>
          <p:cNvPr id="9" name="ZoneTexte 8">
            <a:extLst>
              <a:ext uri="{FF2B5EF4-FFF2-40B4-BE49-F238E27FC236}">
                <a16:creationId xmlns:a16="http://schemas.microsoft.com/office/drawing/2014/main" id="{065D6858-4C46-449A-8006-07D9E9BAAC52}"/>
              </a:ext>
            </a:extLst>
          </p:cNvPr>
          <p:cNvSpPr txBox="1"/>
          <p:nvPr>
            <p:custDataLst>
              <p:tags r:id="rId2"/>
            </p:custDataLst>
          </p:nvPr>
        </p:nvSpPr>
        <p:spPr>
          <a:xfrm>
            <a:off x="413961" y="2182249"/>
            <a:ext cx="4396999"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Anglais médical / pharmaceutique</a:t>
            </a:r>
          </a:p>
        </p:txBody>
      </p:sp>
      <p:sp>
        <p:nvSpPr>
          <p:cNvPr id="10" name="ZoneTexte 9">
            <a:extLst>
              <a:ext uri="{FF2B5EF4-FFF2-40B4-BE49-F238E27FC236}">
                <a16:creationId xmlns:a16="http://schemas.microsoft.com/office/drawing/2014/main" id="{2ED33688-C0B5-4670-A4BD-B037DBE2C181}"/>
              </a:ext>
            </a:extLst>
          </p:cNvPr>
          <p:cNvSpPr txBox="1"/>
          <p:nvPr>
            <p:custDataLst>
              <p:tags r:id="rId3"/>
            </p:custDataLst>
          </p:nvPr>
        </p:nvSpPr>
        <p:spPr>
          <a:xfrm>
            <a:off x="405802" y="2640667"/>
            <a:ext cx="4396934" cy="1138773"/>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Formation sur mesure.</a:t>
            </a:r>
          </a:p>
          <a:p>
            <a:pPr marL="285750" lvl="0" indent="-28575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2" name="Triangle isocèle 11"/>
          <p:cNvSpPr/>
          <p:nvPr>
            <p:custDataLst>
              <p:tags r:id="rId4"/>
            </p:custDataLst>
          </p:nvPr>
        </p:nvSpPr>
        <p:spPr>
          <a:xfrm rot="10800000">
            <a:off x="586740" y="2577355"/>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sp>
        <p:nvSpPr>
          <p:cNvPr id="13" name="ZoneTexte 12">
            <a:extLst>
              <a:ext uri="{FF2B5EF4-FFF2-40B4-BE49-F238E27FC236}">
                <a16:creationId xmlns:a16="http://schemas.microsoft.com/office/drawing/2014/main" id="{A735D23E-56B9-41D5-8EB3-6A59901380BE}"/>
              </a:ext>
            </a:extLst>
          </p:cNvPr>
          <p:cNvSpPr txBox="1"/>
          <p:nvPr>
            <p:custDataLst>
              <p:tags r:id="rId5"/>
            </p:custDataLst>
          </p:nvPr>
        </p:nvSpPr>
        <p:spPr>
          <a:xfrm>
            <a:off x="405802" y="4047389"/>
            <a:ext cx="4396933"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Cursus de 30 H par niveau.</a:t>
            </a:r>
          </a:p>
        </p:txBody>
      </p:sp>
      <p:pic>
        <p:nvPicPr>
          <p:cNvPr id="17" name="Image 16"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1"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579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4"/>
          <p:cNvPicPr>
            <a:picLocks noChangeAspect="1" noChangeArrowheads="1"/>
          </p:cNvPicPr>
          <p:nvPr>
            <p:custDataLst>
              <p:tags r:id="rId1"/>
            </p:custDataLst>
          </p:nvPr>
        </p:nvPicPr>
        <p:blipFill>
          <a:blip r:embed="rId9" cstate="print"/>
          <a:srcRect/>
          <a:stretch>
            <a:fillRect/>
          </a:stretch>
        </p:blipFill>
        <p:spPr bwMode="auto">
          <a:xfrm>
            <a:off x="5076539" y="632389"/>
            <a:ext cx="7115462" cy="6225611"/>
          </a:xfrm>
          <a:prstGeom prst="rect">
            <a:avLst/>
          </a:prstGeom>
          <a:noFill/>
          <a:ln w="9525">
            <a:noFill/>
            <a:miter lim="800000"/>
            <a:headEnd/>
            <a:tailEnd/>
          </a:ln>
          <a:effectLst/>
        </p:spPr>
      </p:pic>
      <p:sp>
        <p:nvSpPr>
          <p:cNvPr id="9" name="ZoneTexte 8">
            <a:extLst>
              <a:ext uri="{FF2B5EF4-FFF2-40B4-BE49-F238E27FC236}">
                <a16:creationId xmlns:a16="http://schemas.microsoft.com/office/drawing/2014/main" id="{065D6858-4C46-449A-8006-07D9E9BAAC52}"/>
              </a:ext>
            </a:extLst>
          </p:cNvPr>
          <p:cNvSpPr txBox="1"/>
          <p:nvPr>
            <p:custDataLst>
              <p:tags r:id="rId2"/>
            </p:custDataLst>
          </p:nvPr>
        </p:nvSpPr>
        <p:spPr>
          <a:xfrm>
            <a:off x="413962" y="2182249"/>
            <a:ext cx="3935520"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Anglais hydrocarbure / pétrole</a:t>
            </a:r>
          </a:p>
        </p:txBody>
      </p:sp>
      <p:sp>
        <p:nvSpPr>
          <p:cNvPr id="10" name="ZoneTexte 9">
            <a:extLst>
              <a:ext uri="{FF2B5EF4-FFF2-40B4-BE49-F238E27FC236}">
                <a16:creationId xmlns:a16="http://schemas.microsoft.com/office/drawing/2014/main" id="{2ED33688-C0B5-4670-A4BD-B037DBE2C181}"/>
              </a:ext>
            </a:extLst>
          </p:cNvPr>
          <p:cNvSpPr txBox="1"/>
          <p:nvPr>
            <p:custDataLst>
              <p:tags r:id="rId3"/>
            </p:custDataLst>
          </p:nvPr>
        </p:nvSpPr>
        <p:spPr>
          <a:xfrm>
            <a:off x="405802" y="2640667"/>
            <a:ext cx="3935462" cy="1138773"/>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Formation sur mesure.</a:t>
            </a:r>
          </a:p>
          <a:p>
            <a:pPr marL="285750" lvl="0" indent="-28575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2" name="Triangle isocèle 11"/>
          <p:cNvSpPr/>
          <p:nvPr>
            <p:custDataLst>
              <p:tags r:id="rId4"/>
            </p:custDataLst>
          </p:nvPr>
        </p:nvSpPr>
        <p:spPr>
          <a:xfrm rot="10800000">
            <a:off x="586740" y="2577355"/>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sp>
        <p:nvSpPr>
          <p:cNvPr id="13" name="ZoneTexte 12">
            <a:extLst>
              <a:ext uri="{FF2B5EF4-FFF2-40B4-BE49-F238E27FC236}">
                <a16:creationId xmlns:a16="http://schemas.microsoft.com/office/drawing/2014/main" id="{A735D23E-56B9-41D5-8EB3-6A59901380BE}"/>
              </a:ext>
            </a:extLst>
          </p:cNvPr>
          <p:cNvSpPr txBox="1"/>
          <p:nvPr>
            <p:custDataLst>
              <p:tags r:id="rId5"/>
            </p:custDataLst>
          </p:nvPr>
        </p:nvSpPr>
        <p:spPr>
          <a:xfrm>
            <a:off x="405803" y="4047389"/>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Cursus de 30 H par niveau.</a:t>
            </a:r>
          </a:p>
        </p:txBody>
      </p:sp>
      <p:pic>
        <p:nvPicPr>
          <p:cNvPr id="17" name="Image 16"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1"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31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00" name="Picture 4"/>
          <p:cNvPicPr>
            <a:picLocks noChangeAspect="1" noChangeArrowheads="1"/>
          </p:cNvPicPr>
          <p:nvPr>
            <p:custDataLst>
              <p:tags r:id="rId1"/>
            </p:custDataLst>
          </p:nvPr>
        </p:nvPicPr>
        <p:blipFill>
          <a:blip r:embed="rId9" cstate="print"/>
          <a:srcRect/>
          <a:stretch>
            <a:fillRect/>
          </a:stretch>
        </p:blipFill>
        <p:spPr bwMode="auto">
          <a:xfrm>
            <a:off x="5076539" y="632389"/>
            <a:ext cx="7115462" cy="6225611"/>
          </a:xfrm>
          <a:prstGeom prst="rect">
            <a:avLst/>
          </a:prstGeom>
          <a:noFill/>
          <a:ln w="9525">
            <a:noFill/>
            <a:miter lim="800000"/>
            <a:headEnd/>
            <a:tailEnd/>
          </a:ln>
          <a:effectLst/>
        </p:spPr>
      </p:pic>
      <p:sp>
        <p:nvSpPr>
          <p:cNvPr id="9" name="ZoneTexte 8">
            <a:extLst>
              <a:ext uri="{FF2B5EF4-FFF2-40B4-BE49-F238E27FC236}">
                <a16:creationId xmlns:a16="http://schemas.microsoft.com/office/drawing/2014/main" id="{065D6858-4C46-449A-8006-07D9E9BAAC52}"/>
              </a:ext>
            </a:extLst>
          </p:cNvPr>
          <p:cNvSpPr txBox="1"/>
          <p:nvPr>
            <p:custDataLst>
              <p:tags r:id="rId2"/>
            </p:custDataLst>
          </p:nvPr>
        </p:nvSpPr>
        <p:spPr>
          <a:xfrm>
            <a:off x="413961" y="1858688"/>
            <a:ext cx="4636285" cy="707886"/>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Anglais coopération internationale / affaires étrangères</a:t>
            </a:r>
          </a:p>
        </p:txBody>
      </p:sp>
      <p:sp>
        <p:nvSpPr>
          <p:cNvPr id="10" name="ZoneTexte 9">
            <a:extLst>
              <a:ext uri="{FF2B5EF4-FFF2-40B4-BE49-F238E27FC236}">
                <a16:creationId xmlns:a16="http://schemas.microsoft.com/office/drawing/2014/main" id="{2ED33688-C0B5-4670-A4BD-B037DBE2C181}"/>
              </a:ext>
            </a:extLst>
          </p:cNvPr>
          <p:cNvSpPr txBox="1"/>
          <p:nvPr>
            <p:custDataLst>
              <p:tags r:id="rId3"/>
            </p:custDataLst>
          </p:nvPr>
        </p:nvSpPr>
        <p:spPr>
          <a:xfrm>
            <a:off x="405802" y="2640667"/>
            <a:ext cx="4636217" cy="1138773"/>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Formation sur mesure.</a:t>
            </a:r>
          </a:p>
          <a:p>
            <a:pPr marL="285750" lvl="0" indent="-28575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2" name="Triangle isocèle 11"/>
          <p:cNvSpPr/>
          <p:nvPr>
            <p:custDataLst>
              <p:tags r:id="rId4"/>
            </p:custDataLst>
          </p:nvPr>
        </p:nvSpPr>
        <p:spPr>
          <a:xfrm rot="10800000">
            <a:off x="586740" y="2560263"/>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sp>
        <p:nvSpPr>
          <p:cNvPr id="13" name="ZoneTexte 12">
            <a:extLst>
              <a:ext uri="{FF2B5EF4-FFF2-40B4-BE49-F238E27FC236}">
                <a16:creationId xmlns:a16="http://schemas.microsoft.com/office/drawing/2014/main" id="{A735D23E-56B9-41D5-8EB3-6A59901380BE}"/>
              </a:ext>
            </a:extLst>
          </p:cNvPr>
          <p:cNvSpPr txBox="1"/>
          <p:nvPr>
            <p:custDataLst>
              <p:tags r:id="rId5"/>
            </p:custDataLst>
          </p:nvPr>
        </p:nvSpPr>
        <p:spPr>
          <a:xfrm>
            <a:off x="405803" y="4047389"/>
            <a:ext cx="4636216"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Cursus de 30 H par niveau.</a:t>
            </a:r>
          </a:p>
        </p:txBody>
      </p:sp>
      <p:pic>
        <p:nvPicPr>
          <p:cNvPr id="17" name="Image 16"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1"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426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9" name="Picture 3"/>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pic>
        <p:nvPicPr>
          <p:cNvPr id="35" name="Image 34" descr="Sans titre-2.png">
            <a:hlinkClick r:id="rId10" action="ppaction://hlinksldjump"/>
            <a:extLst>
              <a:ext uri="{FF2B5EF4-FFF2-40B4-BE49-F238E27FC236}">
                <a16:creationId xmlns:a16="http://schemas.microsoft.com/office/drawing/2014/main" id="{450AF061-A8A6-4838-9232-2149F0012C3E}"/>
              </a:ext>
            </a:extLst>
          </p:cNvPr>
          <p:cNvPicPr>
            <a:picLocks noChangeAspect="1"/>
          </p:cNvPicPr>
          <p:nvPr>
            <p:custDataLst>
              <p:tags r:id="rId2"/>
            </p:custDataLst>
          </p:nvPr>
        </p:nvPicPr>
        <p:blipFill>
          <a:blip r:embed="rId11"/>
          <a:stretch>
            <a:fillRect/>
          </a:stretch>
        </p:blipFill>
        <p:spPr>
          <a:xfrm>
            <a:off x="11094719" y="6196583"/>
            <a:ext cx="822962" cy="484633"/>
          </a:xfrm>
          <a:prstGeom prst="rect">
            <a:avLst/>
          </a:prstGeom>
        </p:spPr>
      </p:pic>
      <p:sp>
        <p:nvSpPr>
          <p:cNvPr id="36" name="ZoneTexte 35">
            <a:extLst>
              <a:ext uri="{FF2B5EF4-FFF2-40B4-BE49-F238E27FC236}">
                <a16:creationId xmlns:a16="http://schemas.microsoft.com/office/drawing/2014/main" id="{20565074-5E10-4322-B114-7DD5FB1230D3}"/>
              </a:ext>
            </a:extLst>
          </p:cNvPr>
          <p:cNvSpPr txBox="1"/>
          <p:nvPr>
            <p:custDataLst>
              <p:tags r:id="rId3"/>
            </p:custDataLst>
          </p:nvPr>
        </p:nvSpPr>
        <p:spPr>
          <a:xfrm>
            <a:off x="413961" y="1084972"/>
            <a:ext cx="5385477"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CHASSE AUX INDICES</a:t>
            </a:r>
            <a:r>
              <a:rPr lang="fr-FR" sz="2000" dirty="0">
                <a:solidFill>
                  <a:schemeClr val="bg1"/>
                </a:solidFill>
                <a:latin typeface="Helvetica" pitchFamily="2" charset="0"/>
              </a:rPr>
              <a:t> </a:t>
            </a:r>
          </a:p>
        </p:txBody>
      </p:sp>
      <p:sp>
        <p:nvSpPr>
          <p:cNvPr id="37" name="ZoneTexte 36">
            <a:extLst>
              <a:ext uri="{FF2B5EF4-FFF2-40B4-BE49-F238E27FC236}">
                <a16:creationId xmlns:a16="http://schemas.microsoft.com/office/drawing/2014/main" id="{BA39520C-CD8F-40A1-B6E9-280C3C2638E0}"/>
              </a:ext>
            </a:extLst>
          </p:cNvPr>
          <p:cNvSpPr txBox="1"/>
          <p:nvPr>
            <p:custDataLst>
              <p:tags r:id="rId4"/>
            </p:custDataLst>
          </p:nvPr>
        </p:nvSpPr>
        <p:spPr>
          <a:xfrm>
            <a:off x="405802" y="1551628"/>
            <a:ext cx="5385398" cy="2831544"/>
          </a:xfrm>
          <a:prstGeom prst="rect">
            <a:avLst/>
          </a:prstGeom>
          <a:solidFill>
            <a:schemeClr val="bg1">
              <a:lumMod val="85000"/>
            </a:schemeClr>
          </a:solidFill>
        </p:spPr>
        <p:txBody>
          <a:bodyPr wrap="square" rtlCol="0">
            <a:spAutoFit/>
          </a:bodyPr>
          <a:lstStyle/>
          <a:p>
            <a:pPr algn="just"/>
            <a:endParaRPr lang="fr-FR" sz="1600"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Descriptif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9 à 12 pièces d’un puzzle représentants des fragments d’un code QR avec code couleur / équipe seront cachées dans 4 espaces différents, chaque équipe est invitée à une chasse au trésor de ces pièces afin de reconstituer le puzzle.</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 l’aide d’une tablette (IPAD) équipée d’un lecteur de codes QR, chaque équipe découvrira l’indice pour l’étape suivante.</a:t>
            </a:r>
          </a:p>
          <a:p>
            <a:pPr lvl="0" algn="just"/>
            <a:endParaRPr lang="fr-FR" sz="1600" dirty="0">
              <a:latin typeface="Helvetica" pitchFamily="2" charset="0"/>
              <a:ea typeface="Tahoma" panose="020B0604030504040204" pitchFamily="34" charset="0"/>
              <a:cs typeface="Tahoma" panose="020B0604030504040204" pitchFamily="34" charset="0"/>
            </a:endParaRPr>
          </a:p>
        </p:txBody>
      </p:sp>
      <p:sp>
        <p:nvSpPr>
          <p:cNvPr id="38" name="ZoneTexte 37">
            <a:extLst>
              <a:ext uri="{FF2B5EF4-FFF2-40B4-BE49-F238E27FC236}">
                <a16:creationId xmlns:a16="http://schemas.microsoft.com/office/drawing/2014/main" id="{D504599B-1A48-48DD-9581-2ABD48698C48}"/>
              </a:ext>
            </a:extLst>
          </p:cNvPr>
          <p:cNvSpPr txBox="1"/>
          <p:nvPr>
            <p:custDataLst>
              <p:tags r:id="rId5"/>
            </p:custDataLst>
          </p:nvPr>
        </p:nvSpPr>
        <p:spPr>
          <a:xfrm>
            <a:off x="405803" y="4494399"/>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 </a:t>
            </a:r>
            <a:r>
              <a:rPr lang="fr-FR" sz="1600" dirty="0">
                <a:latin typeface="Helvetica" pitchFamily="2" charset="0"/>
              </a:rPr>
              <a:t>à définir selon les objectifs du client.</a:t>
            </a:r>
          </a:p>
        </p:txBody>
      </p:sp>
      <p:sp>
        <p:nvSpPr>
          <p:cNvPr id="14" name="Triangle isocèle 13">
            <a:extLst>
              <a:ext uri="{FF2B5EF4-FFF2-40B4-BE49-F238E27FC236}">
                <a16:creationId xmlns:a16="http://schemas.microsoft.com/office/drawing/2014/main" id="{22FCE7B7-76F7-4627-A934-87FEF41577A4}"/>
              </a:ext>
            </a:extLst>
          </p:cNvPr>
          <p:cNvSpPr/>
          <p:nvPr>
            <p:custDataLst>
              <p:tags r:id="rId6"/>
            </p:custDataLst>
          </p:nvPr>
        </p:nvSpPr>
        <p:spPr>
          <a:xfrm rot="10800000">
            <a:off x="586740" y="1437874"/>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2439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9" name="Picture 3"/>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36" name="ZoneTexte 35">
            <a:extLst>
              <a:ext uri="{FF2B5EF4-FFF2-40B4-BE49-F238E27FC236}">
                <a16:creationId xmlns:a16="http://schemas.microsoft.com/office/drawing/2014/main" id="{20565074-5E10-4322-B114-7DD5FB1230D3}"/>
              </a:ext>
            </a:extLst>
          </p:cNvPr>
          <p:cNvSpPr txBox="1"/>
          <p:nvPr>
            <p:custDataLst>
              <p:tags r:id="rId2"/>
            </p:custDataLst>
          </p:nvPr>
        </p:nvSpPr>
        <p:spPr>
          <a:xfrm>
            <a:off x="413961" y="1084972"/>
            <a:ext cx="5385477"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MAMMA MIA</a:t>
            </a:r>
            <a:r>
              <a:rPr lang="fr-FR" sz="2000" dirty="0">
                <a:solidFill>
                  <a:schemeClr val="bg1"/>
                </a:solidFill>
                <a:latin typeface="Helvetica" pitchFamily="2" charset="0"/>
              </a:rPr>
              <a:t> </a:t>
            </a:r>
          </a:p>
        </p:txBody>
      </p:sp>
      <p:sp>
        <p:nvSpPr>
          <p:cNvPr id="37" name="ZoneTexte 36">
            <a:extLst>
              <a:ext uri="{FF2B5EF4-FFF2-40B4-BE49-F238E27FC236}">
                <a16:creationId xmlns:a16="http://schemas.microsoft.com/office/drawing/2014/main" id="{BA39520C-CD8F-40A1-B6E9-280C3C2638E0}"/>
              </a:ext>
            </a:extLst>
          </p:cNvPr>
          <p:cNvSpPr txBox="1"/>
          <p:nvPr>
            <p:custDataLst>
              <p:tags r:id="rId3"/>
            </p:custDataLst>
          </p:nvPr>
        </p:nvSpPr>
        <p:spPr>
          <a:xfrm>
            <a:off x="405802" y="1551628"/>
            <a:ext cx="5385398" cy="3570208"/>
          </a:xfrm>
          <a:prstGeom prst="rect">
            <a:avLst/>
          </a:prstGeom>
          <a:solidFill>
            <a:schemeClr val="bg1">
              <a:lumMod val="85000"/>
            </a:schemeClr>
          </a:solidFill>
        </p:spPr>
        <p:txBody>
          <a:bodyPr wrap="square" rtlCol="0">
            <a:spAutoFit/>
          </a:bodyPr>
          <a:lstStyle/>
          <a:p>
            <a:pPr algn="just"/>
            <a:endParaRPr lang="fr-FR" sz="1600"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Descriptif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Notre toute dernière création qui rencontre déjà un grand succès ! L’ensemble des participants va recréer une comédie musicale tirée du film ‘’MAMMA MIA’’, énorme succès planétaire.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Réparti en trois groupes après casting par nos coaches : Danseuses (</a:t>
            </a:r>
            <a:r>
              <a:rPr lang="fr-FR" sz="1600" dirty="0" err="1">
                <a:latin typeface="Helvetica" pitchFamily="2" charset="0"/>
                <a:ea typeface="Tahoma" panose="020B0604030504040204" pitchFamily="34" charset="0"/>
                <a:cs typeface="Tahoma" panose="020B0604030504040204" pitchFamily="34" charset="0"/>
              </a:rPr>
              <a:t>rs</a:t>
            </a:r>
            <a:r>
              <a:rPr lang="fr-FR" sz="1600" dirty="0">
                <a:latin typeface="Helvetica" pitchFamily="2" charset="0"/>
                <a:ea typeface="Tahoma" panose="020B0604030504040204" pitchFamily="34" charset="0"/>
                <a:cs typeface="Tahoma" panose="020B0604030504040204" pitchFamily="34" charset="0"/>
              </a:rPr>
              <a:t>), chanteuses (</a:t>
            </a:r>
            <a:r>
              <a:rPr lang="fr-FR" sz="1600" dirty="0" err="1">
                <a:latin typeface="Helvetica" pitchFamily="2" charset="0"/>
                <a:ea typeface="Tahoma" panose="020B0604030504040204" pitchFamily="34" charset="0"/>
                <a:cs typeface="Tahoma" panose="020B0604030504040204" pitchFamily="34" charset="0"/>
              </a:rPr>
              <a:t>rs</a:t>
            </a:r>
            <a:r>
              <a:rPr lang="fr-FR" sz="1600" dirty="0">
                <a:latin typeface="Helvetica" pitchFamily="2" charset="0"/>
                <a:ea typeface="Tahoma" panose="020B0604030504040204" pitchFamily="34" charset="0"/>
                <a:cs typeface="Tahoma" panose="020B0604030504040204" pitchFamily="34" charset="0"/>
              </a:rPr>
              <a:t>) et Musiciens, les participants vont être formés lors d’une répétition de 45 à 60 mn environ, pour terminer sur un final TOUS ENSEMBLE digne de "Mamma Mia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Entrez dans la danse avec la chorégraphie Mamma Mia et dans le chant ensemble accompagnés de percussions.  </a:t>
            </a:r>
          </a:p>
        </p:txBody>
      </p:sp>
      <p:sp>
        <p:nvSpPr>
          <p:cNvPr id="38" name="ZoneTexte 37">
            <a:extLst>
              <a:ext uri="{FF2B5EF4-FFF2-40B4-BE49-F238E27FC236}">
                <a16:creationId xmlns:a16="http://schemas.microsoft.com/office/drawing/2014/main" id="{D504599B-1A48-48DD-9581-2ABD48698C48}"/>
              </a:ext>
            </a:extLst>
          </p:cNvPr>
          <p:cNvSpPr txBox="1"/>
          <p:nvPr>
            <p:custDataLst>
              <p:tags r:id="rId4"/>
            </p:custDataLst>
          </p:nvPr>
        </p:nvSpPr>
        <p:spPr>
          <a:xfrm>
            <a:off x="405803" y="5380661"/>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 </a:t>
            </a:r>
            <a:r>
              <a:rPr lang="fr-FR" sz="1600" dirty="0">
                <a:latin typeface="Helvetica" pitchFamily="2" charset="0"/>
              </a:rPr>
              <a:t>à définir selon les objectifs du client.</a:t>
            </a:r>
          </a:p>
        </p:txBody>
      </p:sp>
      <p:pic>
        <p:nvPicPr>
          <p:cNvPr id="9" name="Image 8" descr="Sans titre-2.png">
            <a:hlinkClick r:id="rId10" action="ppaction://hlinksldjump"/>
            <a:extLst>
              <a:ext uri="{FF2B5EF4-FFF2-40B4-BE49-F238E27FC236}">
                <a16:creationId xmlns:a16="http://schemas.microsoft.com/office/drawing/2014/main" id="{A5481D83-078A-4928-A2B1-6DD82F144494}"/>
              </a:ext>
            </a:extLst>
          </p:cNvPr>
          <p:cNvPicPr>
            <a:picLocks noChangeAspect="1"/>
          </p:cNvPicPr>
          <p:nvPr>
            <p:custDataLst>
              <p:tags r:id="rId5"/>
            </p:custDataLst>
          </p:nvPr>
        </p:nvPicPr>
        <p:blipFill>
          <a:blip r:embed="rId11"/>
          <a:stretch>
            <a:fillRect/>
          </a:stretch>
        </p:blipFill>
        <p:spPr>
          <a:xfrm>
            <a:off x="11094719" y="6196583"/>
            <a:ext cx="822962" cy="484633"/>
          </a:xfrm>
          <a:prstGeom prst="rect">
            <a:avLst/>
          </a:prstGeom>
        </p:spPr>
      </p:pic>
      <p:sp>
        <p:nvSpPr>
          <p:cNvPr id="16" name="Triangle isocèle 15">
            <a:extLst>
              <a:ext uri="{FF2B5EF4-FFF2-40B4-BE49-F238E27FC236}">
                <a16:creationId xmlns:a16="http://schemas.microsoft.com/office/drawing/2014/main" id="{AA186687-C38F-45FF-907B-EFBFDFED603A}"/>
              </a:ext>
            </a:extLst>
          </p:cNvPr>
          <p:cNvSpPr/>
          <p:nvPr>
            <p:custDataLst>
              <p:tags r:id="rId6"/>
            </p:custDataLst>
          </p:nvPr>
        </p:nvSpPr>
        <p:spPr>
          <a:xfrm rot="10800000">
            <a:off x="586740" y="1451942"/>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28792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9" name="Picture 3"/>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36" name="ZoneTexte 35">
            <a:extLst>
              <a:ext uri="{FF2B5EF4-FFF2-40B4-BE49-F238E27FC236}">
                <a16:creationId xmlns:a16="http://schemas.microsoft.com/office/drawing/2014/main" id="{20565074-5E10-4322-B114-7DD5FB1230D3}"/>
              </a:ext>
            </a:extLst>
          </p:cNvPr>
          <p:cNvSpPr txBox="1"/>
          <p:nvPr>
            <p:custDataLst>
              <p:tags r:id="rId2"/>
            </p:custDataLst>
          </p:nvPr>
        </p:nvSpPr>
        <p:spPr>
          <a:xfrm>
            <a:off x="413961" y="1084972"/>
            <a:ext cx="5385477"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GOLDEN GATE</a:t>
            </a:r>
            <a:r>
              <a:rPr lang="fr-FR" sz="2000" dirty="0">
                <a:solidFill>
                  <a:schemeClr val="bg1"/>
                </a:solidFill>
                <a:latin typeface="Helvetica" pitchFamily="2" charset="0"/>
              </a:rPr>
              <a:t> </a:t>
            </a:r>
          </a:p>
        </p:txBody>
      </p:sp>
      <p:sp>
        <p:nvSpPr>
          <p:cNvPr id="37" name="ZoneTexte 36">
            <a:extLst>
              <a:ext uri="{FF2B5EF4-FFF2-40B4-BE49-F238E27FC236}">
                <a16:creationId xmlns:a16="http://schemas.microsoft.com/office/drawing/2014/main" id="{BA39520C-CD8F-40A1-B6E9-280C3C2638E0}"/>
              </a:ext>
            </a:extLst>
          </p:cNvPr>
          <p:cNvSpPr txBox="1"/>
          <p:nvPr>
            <p:custDataLst>
              <p:tags r:id="rId3"/>
            </p:custDataLst>
          </p:nvPr>
        </p:nvSpPr>
        <p:spPr>
          <a:xfrm>
            <a:off x="405802" y="1551628"/>
            <a:ext cx="5385398" cy="3570208"/>
          </a:xfrm>
          <a:prstGeom prst="rect">
            <a:avLst/>
          </a:prstGeom>
          <a:solidFill>
            <a:schemeClr val="bg1">
              <a:lumMod val="85000"/>
            </a:schemeClr>
          </a:solidFill>
        </p:spPr>
        <p:txBody>
          <a:bodyPr wrap="square" rtlCol="0">
            <a:spAutoFit/>
          </a:bodyPr>
          <a:lstStyle/>
          <a:p>
            <a:pPr algn="just"/>
            <a:endParaRPr lang="fr-FR" sz="1600"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Descriptif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Il s’agit de mener à bien un projet du début jusqu’à la fin : réaliser un pont devant répondre à des exigences contractuelles.</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Par définition, le pont est une construction franchissant un espace et reliant deux points séparées par une dépression ou un obstacle quelconque.</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Les participants seront répartis en équipe, disposant d’un certain nombre de ressources (outils, matériaux, budget…)</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Ensemble, ils doivent relever le défi suivant : Relier différentes îles du Pacifiques et ainsi épargner la barrière de corail. </a:t>
            </a:r>
          </a:p>
        </p:txBody>
      </p:sp>
      <p:sp>
        <p:nvSpPr>
          <p:cNvPr id="38" name="ZoneTexte 37">
            <a:extLst>
              <a:ext uri="{FF2B5EF4-FFF2-40B4-BE49-F238E27FC236}">
                <a16:creationId xmlns:a16="http://schemas.microsoft.com/office/drawing/2014/main" id="{D504599B-1A48-48DD-9581-2ABD48698C48}"/>
              </a:ext>
            </a:extLst>
          </p:cNvPr>
          <p:cNvSpPr txBox="1"/>
          <p:nvPr>
            <p:custDataLst>
              <p:tags r:id="rId4"/>
            </p:custDataLst>
          </p:nvPr>
        </p:nvSpPr>
        <p:spPr>
          <a:xfrm>
            <a:off x="405803" y="5380661"/>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 </a:t>
            </a:r>
            <a:r>
              <a:rPr lang="fr-FR" sz="1600" dirty="0">
                <a:latin typeface="Helvetica" pitchFamily="2" charset="0"/>
              </a:rPr>
              <a:t>à définir selon les objectifs du client.</a:t>
            </a:r>
          </a:p>
        </p:txBody>
      </p:sp>
      <p:pic>
        <p:nvPicPr>
          <p:cNvPr id="9" name="Image 8" descr="Sans titre-2.png">
            <a:hlinkClick r:id="rId10" action="ppaction://hlinksldjump"/>
            <a:extLst>
              <a:ext uri="{FF2B5EF4-FFF2-40B4-BE49-F238E27FC236}">
                <a16:creationId xmlns:a16="http://schemas.microsoft.com/office/drawing/2014/main" id="{2B9CB605-63A5-44C6-9864-022B299C2294}"/>
              </a:ext>
            </a:extLst>
          </p:cNvPr>
          <p:cNvPicPr>
            <a:picLocks noChangeAspect="1"/>
          </p:cNvPicPr>
          <p:nvPr>
            <p:custDataLst>
              <p:tags r:id="rId5"/>
            </p:custDataLst>
          </p:nvPr>
        </p:nvPicPr>
        <p:blipFill>
          <a:blip r:embed="rId11"/>
          <a:stretch>
            <a:fillRect/>
          </a:stretch>
        </p:blipFill>
        <p:spPr>
          <a:xfrm>
            <a:off x="11094719" y="6196583"/>
            <a:ext cx="822962" cy="484633"/>
          </a:xfrm>
          <a:prstGeom prst="rect">
            <a:avLst/>
          </a:prstGeom>
        </p:spPr>
      </p:pic>
      <p:sp>
        <p:nvSpPr>
          <p:cNvPr id="16" name="Triangle isocèle 15">
            <a:extLst>
              <a:ext uri="{FF2B5EF4-FFF2-40B4-BE49-F238E27FC236}">
                <a16:creationId xmlns:a16="http://schemas.microsoft.com/office/drawing/2014/main" id="{0208562A-EF3A-4757-A788-6F8E50C69E73}"/>
              </a:ext>
            </a:extLst>
          </p:cNvPr>
          <p:cNvSpPr/>
          <p:nvPr>
            <p:custDataLst>
              <p:tags r:id="rId6"/>
            </p:custDataLst>
          </p:nvPr>
        </p:nvSpPr>
        <p:spPr>
          <a:xfrm rot="10800000">
            <a:off x="586740" y="1451942"/>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77737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9" name="Picture 3"/>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36" name="ZoneTexte 35">
            <a:extLst>
              <a:ext uri="{FF2B5EF4-FFF2-40B4-BE49-F238E27FC236}">
                <a16:creationId xmlns:a16="http://schemas.microsoft.com/office/drawing/2014/main" id="{20565074-5E10-4322-B114-7DD5FB1230D3}"/>
              </a:ext>
            </a:extLst>
          </p:cNvPr>
          <p:cNvSpPr txBox="1"/>
          <p:nvPr>
            <p:custDataLst>
              <p:tags r:id="rId2"/>
            </p:custDataLst>
          </p:nvPr>
        </p:nvSpPr>
        <p:spPr>
          <a:xfrm>
            <a:off x="413961" y="1084972"/>
            <a:ext cx="5385477"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REAL BD</a:t>
            </a:r>
            <a:endParaRPr lang="fr-FR" sz="2000" dirty="0">
              <a:solidFill>
                <a:schemeClr val="bg1"/>
              </a:solidFill>
              <a:latin typeface="Helvetica" pitchFamily="2" charset="0"/>
            </a:endParaRPr>
          </a:p>
        </p:txBody>
      </p:sp>
      <p:sp>
        <p:nvSpPr>
          <p:cNvPr id="37" name="ZoneTexte 36">
            <a:extLst>
              <a:ext uri="{FF2B5EF4-FFF2-40B4-BE49-F238E27FC236}">
                <a16:creationId xmlns:a16="http://schemas.microsoft.com/office/drawing/2014/main" id="{BA39520C-CD8F-40A1-B6E9-280C3C2638E0}"/>
              </a:ext>
            </a:extLst>
          </p:cNvPr>
          <p:cNvSpPr txBox="1"/>
          <p:nvPr>
            <p:custDataLst>
              <p:tags r:id="rId3"/>
            </p:custDataLst>
          </p:nvPr>
        </p:nvSpPr>
        <p:spPr>
          <a:xfrm>
            <a:off x="405802" y="1551628"/>
            <a:ext cx="5385398" cy="2831544"/>
          </a:xfrm>
          <a:prstGeom prst="rect">
            <a:avLst/>
          </a:prstGeom>
          <a:solidFill>
            <a:schemeClr val="bg1">
              <a:lumMod val="85000"/>
            </a:schemeClr>
          </a:solidFill>
        </p:spPr>
        <p:txBody>
          <a:bodyPr wrap="square" rtlCol="0">
            <a:spAutoFit/>
          </a:bodyPr>
          <a:lstStyle/>
          <a:p>
            <a:pPr algn="just"/>
            <a:endParaRPr lang="fr-FR" sz="1600"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Descriptif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REAL BD est la nouvelle animation de bande dessinée réaliste créée par les participants eux-mêmes. Un vrai Cartoon du genre. Comme pour 9</a:t>
            </a:r>
            <a:r>
              <a:rPr lang="fr-FR" sz="1600" baseline="30000" dirty="0">
                <a:latin typeface="Helvetica" pitchFamily="2" charset="0"/>
                <a:ea typeface="Tahoma" panose="020B0604030504040204" pitchFamily="34" charset="0"/>
                <a:cs typeface="Tahoma" panose="020B0604030504040204" pitchFamily="34" charset="0"/>
              </a:rPr>
              <a:t>ème</a:t>
            </a:r>
            <a:r>
              <a:rPr lang="fr-FR" sz="1600" dirty="0">
                <a:latin typeface="Helvetica" pitchFamily="2" charset="0"/>
                <a:ea typeface="Tahoma" panose="020B0604030504040204" pitchFamily="34" charset="0"/>
                <a:cs typeface="Tahoma" panose="020B0604030504040204" pitchFamily="34" charset="0"/>
              </a:rPr>
              <a:t> ART, chaque équipe a en charge la création d’une page de l’histoire (choix des acteurs, des décors, réalisation, écriture des bulles de dialogue…).</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 partir de leurs vraies photos enregistrées sous forme d’images BD, la Bande Dessinée sera digne des meilleures du genre. </a:t>
            </a:r>
          </a:p>
        </p:txBody>
      </p:sp>
      <p:sp>
        <p:nvSpPr>
          <p:cNvPr id="38" name="ZoneTexte 37">
            <a:extLst>
              <a:ext uri="{FF2B5EF4-FFF2-40B4-BE49-F238E27FC236}">
                <a16:creationId xmlns:a16="http://schemas.microsoft.com/office/drawing/2014/main" id="{D504599B-1A48-48DD-9581-2ABD48698C48}"/>
              </a:ext>
            </a:extLst>
          </p:cNvPr>
          <p:cNvSpPr txBox="1"/>
          <p:nvPr>
            <p:custDataLst>
              <p:tags r:id="rId4"/>
            </p:custDataLst>
          </p:nvPr>
        </p:nvSpPr>
        <p:spPr>
          <a:xfrm>
            <a:off x="405803" y="4536601"/>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 </a:t>
            </a:r>
            <a:r>
              <a:rPr lang="fr-FR" sz="1600" dirty="0">
                <a:latin typeface="Helvetica" pitchFamily="2" charset="0"/>
              </a:rPr>
              <a:t>à définir selon les objectifs du client.</a:t>
            </a:r>
          </a:p>
        </p:txBody>
      </p:sp>
      <p:pic>
        <p:nvPicPr>
          <p:cNvPr id="9" name="Image 8" descr="Sans titre-2.png">
            <a:hlinkClick r:id="rId10" action="ppaction://hlinksldjump"/>
            <a:extLst>
              <a:ext uri="{FF2B5EF4-FFF2-40B4-BE49-F238E27FC236}">
                <a16:creationId xmlns:a16="http://schemas.microsoft.com/office/drawing/2014/main" id="{9E0676BE-1011-41B1-B0A9-D12A392A9249}"/>
              </a:ext>
            </a:extLst>
          </p:cNvPr>
          <p:cNvPicPr>
            <a:picLocks noChangeAspect="1"/>
          </p:cNvPicPr>
          <p:nvPr>
            <p:custDataLst>
              <p:tags r:id="rId5"/>
            </p:custDataLst>
          </p:nvPr>
        </p:nvPicPr>
        <p:blipFill>
          <a:blip r:embed="rId11"/>
          <a:stretch>
            <a:fillRect/>
          </a:stretch>
        </p:blipFill>
        <p:spPr>
          <a:xfrm>
            <a:off x="11094719" y="6196583"/>
            <a:ext cx="822962" cy="484633"/>
          </a:xfrm>
          <a:prstGeom prst="rect">
            <a:avLst/>
          </a:prstGeom>
        </p:spPr>
      </p:pic>
      <p:sp>
        <p:nvSpPr>
          <p:cNvPr id="16" name="Triangle isocèle 15">
            <a:extLst>
              <a:ext uri="{FF2B5EF4-FFF2-40B4-BE49-F238E27FC236}">
                <a16:creationId xmlns:a16="http://schemas.microsoft.com/office/drawing/2014/main" id="{39131CA6-302E-45FE-A72C-AC3C24BD2991}"/>
              </a:ext>
            </a:extLst>
          </p:cNvPr>
          <p:cNvSpPr/>
          <p:nvPr>
            <p:custDataLst>
              <p:tags r:id="rId6"/>
            </p:custDataLst>
          </p:nvPr>
        </p:nvSpPr>
        <p:spPr>
          <a:xfrm rot="10800000">
            <a:off x="586740" y="1466010"/>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77936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9" name="Picture 3"/>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36" name="ZoneTexte 35">
            <a:extLst>
              <a:ext uri="{FF2B5EF4-FFF2-40B4-BE49-F238E27FC236}">
                <a16:creationId xmlns:a16="http://schemas.microsoft.com/office/drawing/2014/main" id="{20565074-5E10-4322-B114-7DD5FB1230D3}"/>
              </a:ext>
            </a:extLst>
          </p:cNvPr>
          <p:cNvSpPr txBox="1"/>
          <p:nvPr>
            <p:custDataLst>
              <p:tags r:id="rId2"/>
            </p:custDataLst>
          </p:nvPr>
        </p:nvSpPr>
        <p:spPr>
          <a:xfrm>
            <a:off x="273283" y="859884"/>
            <a:ext cx="5385477"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MOON RAKER</a:t>
            </a:r>
            <a:endParaRPr lang="fr-FR" sz="2000" dirty="0">
              <a:solidFill>
                <a:schemeClr val="bg1"/>
              </a:solidFill>
              <a:latin typeface="Helvetica" pitchFamily="2" charset="0"/>
            </a:endParaRPr>
          </a:p>
        </p:txBody>
      </p:sp>
      <p:sp>
        <p:nvSpPr>
          <p:cNvPr id="37" name="ZoneTexte 36">
            <a:extLst>
              <a:ext uri="{FF2B5EF4-FFF2-40B4-BE49-F238E27FC236}">
                <a16:creationId xmlns:a16="http://schemas.microsoft.com/office/drawing/2014/main" id="{BA39520C-CD8F-40A1-B6E9-280C3C2638E0}"/>
              </a:ext>
            </a:extLst>
          </p:cNvPr>
          <p:cNvSpPr txBox="1"/>
          <p:nvPr>
            <p:custDataLst>
              <p:tags r:id="rId3"/>
            </p:custDataLst>
          </p:nvPr>
        </p:nvSpPr>
        <p:spPr>
          <a:xfrm>
            <a:off x="265124" y="1297882"/>
            <a:ext cx="5385398" cy="5293757"/>
          </a:xfrm>
          <a:prstGeom prst="rect">
            <a:avLst/>
          </a:prstGeom>
          <a:solidFill>
            <a:schemeClr val="bg1">
              <a:lumMod val="85000"/>
            </a:schemeClr>
          </a:solidFill>
        </p:spPr>
        <p:txBody>
          <a:bodyPr wrap="square" rtlCol="0">
            <a:spAutoFit/>
          </a:bodyPr>
          <a:lstStyle/>
          <a:p>
            <a:pPr algn="just"/>
            <a:endParaRPr lang="fr-FR" sz="1600"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Descriptif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L’objectif est de construire un engin capable de parcourir la plus longue distance, sans poussée humaine, à partir d’une ponte matérialisée par une planche inclinée.</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Chaque équipe s’organise comme elle veut. Pendant toutes les épreuves, tous les engins doivent quand à eux obéir à certains critères techniques. D’ailleurs, un contrôle sera effectué par l’animateur avant le lâcher des engins. Les critères de contrôle porteront sur les points suivants : l’engin doit constituer un bloc uni, aucune pièce ne doit être indépendante. Il doit transporter au moins 3 produits divers. Ces produits ne doivent être fixés ni entre eux, ni à l’engin. La planche de lancement peut en revanche être librement modifiée. Etc.</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Attention, les pièces nécessaires à la construction sont en nombre limité.</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Toutes les équipes ne pourront donc pas avoir les pièces qu’elles désirent. La concurrence sera rude </a:t>
            </a:r>
            <a:r>
              <a:rPr lang="fr-FR" sz="1600" dirty="0">
                <a:latin typeface="Helvetica" pitchFamily="2" charset="0"/>
                <a:ea typeface="Tahoma" panose="020B0604030504040204" pitchFamily="34" charset="0"/>
                <a:cs typeface="Tahoma" panose="020B0604030504040204" pitchFamily="34" charset="0"/>
                <a:sym typeface="Wingdings" panose="05000000000000000000" pitchFamily="2" charset="2"/>
              </a:rPr>
              <a:t>. </a:t>
            </a:r>
            <a:r>
              <a:rPr lang="fr-FR" sz="1600" dirty="0">
                <a:latin typeface="Helvetica" pitchFamily="2" charset="0"/>
                <a:ea typeface="Tahoma" panose="020B0604030504040204" pitchFamily="34" charset="0"/>
                <a:cs typeface="Tahoma" panose="020B0604030504040204" pitchFamily="34" charset="0"/>
              </a:rPr>
              <a:t> </a:t>
            </a:r>
          </a:p>
        </p:txBody>
      </p:sp>
      <p:sp>
        <p:nvSpPr>
          <p:cNvPr id="38" name="ZoneTexte 37">
            <a:extLst>
              <a:ext uri="{FF2B5EF4-FFF2-40B4-BE49-F238E27FC236}">
                <a16:creationId xmlns:a16="http://schemas.microsoft.com/office/drawing/2014/main" id="{D504599B-1A48-48DD-9581-2ABD48698C48}"/>
              </a:ext>
            </a:extLst>
          </p:cNvPr>
          <p:cNvSpPr txBox="1"/>
          <p:nvPr>
            <p:custDataLst>
              <p:tags r:id="rId4"/>
            </p:custDataLst>
          </p:nvPr>
        </p:nvSpPr>
        <p:spPr>
          <a:xfrm>
            <a:off x="5849159" y="6018816"/>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 </a:t>
            </a:r>
            <a:r>
              <a:rPr lang="fr-FR" sz="1600" dirty="0">
                <a:latin typeface="Helvetica" pitchFamily="2" charset="0"/>
              </a:rPr>
              <a:t>à définir selon les objectifs du client.</a:t>
            </a:r>
          </a:p>
        </p:txBody>
      </p:sp>
      <p:pic>
        <p:nvPicPr>
          <p:cNvPr id="9" name="Image 8" descr="Sans titre-2.png">
            <a:hlinkClick r:id="rId10" action="ppaction://hlinksldjump"/>
            <a:extLst>
              <a:ext uri="{FF2B5EF4-FFF2-40B4-BE49-F238E27FC236}">
                <a16:creationId xmlns:a16="http://schemas.microsoft.com/office/drawing/2014/main" id="{DC481189-57BD-439A-972D-09978D993661}"/>
              </a:ext>
            </a:extLst>
          </p:cNvPr>
          <p:cNvPicPr>
            <a:picLocks noChangeAspect="1"/>
          </p:cNvPicPr>
          <p:nvPr>
            <p:custDataLst>
              <p:tags r:id="rId5"/>
            </p:custDataLst>
          </p:nvPr>
        </p:nvPicPr>
        <p:blipFill>
          <a:blip r:embed="rId11"/>
          <a:stretch>
            <a:fillRect/>
          </a:stretch>
        </p:blipFill>
        <p:spPr>
          <a:xfrm>
            <a:off x="11094719" y="6196583"/>
            <a:ext cx="822962" cy="484633"/>
          </a:xfrm>
          <a:prstGeom prst="rect">
            <a:avLst/>
          </a:prstGeom>
        </p:spPr>
      </p:pic>
      <p:sp>
        <p:nvSpPr>
          <p:cNvPr id="16" name="Triangle isocèle 15">
            <a:extLst>
              <a:ext uri="{FF2B5EF4-FFF2-40B4-BE49-F238E27FC236}">
                <a16:creationId xmlns:a16="http://schemas.microsoft.com/office/drawing/2014/main" id="{F686052B-FF67-4BF0-B252-CF38BCDF7634}"/>
              </a:ext>
            </a:extLst>
          </p:cNvPr>
          <p:cNvSpPr/>
          <p:nvPr>
            <p:custDataLst>
              <p:tags r:id="rId6"/>
            </p:custDataLst>
          </p:nvPr>
        </p:nvSpPr>
        <p:spPr>
          <a:xfrm rot="10800000">
            <a:off x="586740" y="125196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69833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custDataLst>
              <p:tags r:id="rId1"/>
            </p:custDataLst>
          </p:nvPr>
        </p:nvSpPr>
        <p:spPr>
          <a:xfrm>
            <a:off x="6248400" y="4676774"/>
            <a:ext cx="5943600" cy="2181225"/>
          </a:xfrm>
          <a:prstGeom prst="rect">
            <a:avLst/>
          </a:prstGeom>
          <a:solidFill>
            <a:srgbClr val="E400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hlinkClick r:id="rId27"/>
          </p:cNvPr>
          <p:cNvSpPr/>
          <p:nvPr>
            <p:custDataLst>
              <p:tags r:id="rId2"/>
            </p:custDataLst>
          </p:nvPr>
        </p:nvSpPr>
        <p:spPr>
          <a:xfrm>
            <a:off x="1436603" y="6074595"/>
            <a:ext cx="1345736" cy="29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171" name="Picture 3"/>
          <p:cNvPicPr>
            <a:picLocks noChangeAspect="1" noChangeArrowheads="1"/>
          </p:cNvPicPr>
          <p:nvPr>
            <p:custDataLst>
              <p:tags r:id="rId3"/>
            </p:custDataLst>
          </p:nvPr>
        </p:nvPicPr>
        <p:blipFill>
          <a:blip r:embed="rId28"/>
          <a:srcRect/>
          <a:stretch>
            <a:fillRect/>
          </a:stretch>
        </p:blipFill>
        <p:spPr bwMode="auto">
          <a:xfrm>
            <a:off x="0" y="4680643"/>
            <a:ext cx="6210677" cy="2177358"/>
          </a:xfrm>
          <a:prstGeom prst="rect">
            <a:avLst/>
          </a:prstGeom>
          <a:noFill/>
          <a:ln w="9525">
            <a:noFill/>
            <a:miter lim="800000"/>
            <a:headEnd/>
            <a:tailEnd/>
          </a:ln>
          <a:effectLst/>
        </p:spPr>
      </p:pic>
      <p:pic>
        <p:nvPicPr>
          <p:cNvPr id="7172" name="Picture 4" descr="\\192.168.0.14\Profils_Itinérants\n.aoues\Desktop\twitter.png">
            <a:hlinkClick r:id="rId29"/>
          </p:cNvPr>
          <p:cNvPicPr>
            <a:picLocks noChangeAspect="1" noChangeArrowheads="1"/>
          </p:cNvPicPr>
          <p:nvPr>
            <p:custDataLst>
              <p:tags r:id="rId4"/>
            </p:custDataLst>
          </p:nvPr>
        </p:nvPicPr>
        <p:blipFill>
          <a:blip r:embed="rId30"/>
          <a:srcRect/>
          <a:stretch>
            <a:fillRect/>
          </a:stretch>
        </p:blipFill>
        <p:spPr bwMode="auto">
          <a:xfrm>
            <a:off x="3890000" y="5771120"/>
            <a:ext cx="1591730" cy="304371"/>
          </a:xfrm>
          <a:prstGeom prst="rect">
            <a:avLst/>
          </a:prstGeom>
          <a:noFill/>
        </p:spPr>
      </p:pic>
      <p:pic>
        <p:nvPicPr>
          <p:cNvPr id="7173" name="Picture 5" descr="\\192.168.0.14\Profils_Itinérants\n.aoues\Desktop\adresse.png">
            <a:hlinkClick r:id="rId31"/>
          </p:cNvPr>
          <p:cNvPicPr>
            <a:picLocks noChangeAspect="1" noChangeArrowheads="1"/>
          </p:cNvPicPr>
          <p:nvPr>
            <p:custDataLst>
              <p:tags r:id="rId5"/>
            </p:custDataLst>
          </p:nvPr>
        </p:nvPicPr>
        <p:blipFill>
          <a:blip r:embed="rId32"/>
          <a:srcRect/>
          <a:stretch>
            <a:fillRect/>
          </a:stretch>
        </p:blipFill>
        <p:spPr bwMode="auto">
          <a:xfrm>
            <a:off x="809857" y="4876685"/>
            <a:ext cx="5102064" cy="323321"/>
          </a:xfrm>
          <a:prstGeom prst="rect">
            <a:avLst/>
          </a:prstGeom>
          <a:noFill/>
        </p:spPr>
      </p:pic>
      <p:pic>
        <p:nvPicPr>
          <p:cNvPr id="7174" name="Picture 6" descr="\\192.168.0.14\Profils_Itinérants\n.aoues\Desktop\facebook.png">
            <a:hlinkClick r:id="rId27"/>
          </p:cNvPr>
          <p:cNvPicPr>
            <a:picLocks noChangeAspect="1" noChangeArrowheads="1"/>
          </p:cNvPicPr>
          <p:nvPr>
            <p:custDataLst>
              <p:tags r:id="rId6"/>
            </p:custDataLst>
          </p:nvPr>
        </p:nvPicPr>
        <p:blipFill>
          <a:blip r:embed="rId33"/>
          <a:srcRect/>
          <a:stretch>
            <a:fillRect/>
          </a:stretch>
        </p:blipFill>
        <p:spPr bwMode="auto">
          <a:xfrm>
            <a:off x="884216" y="5774395"/>
            <a:ext cx="1409345" cy="323321"/>
          </a:xfrm>
          <a:prstGeom prst="rect">
            <a:avLst/>
          </a:prstGeom>
          <a:noFill/>
        </p:spPr>
      </p:pic>
      <p:pic>
        <p:nvPicPr>
          <p:cNvPr id="7176" name="Picture 8" descr="\\192.168.0.14\Profils_Itinérants\n.aoues\Desktop\linkedin.png">
            <a:hlinkClick r:id="rId34"/>
          </p:cNvPr>
          <p:cNvPicPr>
            <a:picLocks noChangeAspect="1" noChangeArrowheads="1"/>
          </p:cNvPicPr>
          <p:nvPr>
            <p:custDataLst>
              <p:tags r:id="rId7"/>
            </p:custDataLst>
          </p:nvPr>
        </p:nvPicPr>
        <p:blipFill>
          <a:blip r:embed="rId35"/>
          <a:srcRect/>
          <a:stretch>
            <a:fillRect/>
          </a:stretch>
        </p:blipFill>
        <p:spPr bwMode="auto">
          <a:xfrm>
            <a:off x="2407187" y="5760032"/>
            <a:ext cx="1364340" cy="309109"/>
          </a:xfrm>
          <a:prstGeom prst="rect">
            <a:avLst/>
          </a:prstGeom>
          <a:noFill/>
        </p:spPr>
      </p:pic>
      <p:pic>
        <p:nvPicPr>
          <p:cNvPr id="7177" name="Picture 9" descr="\\192.168.0.14\Profils_Itinérants\n.aoues\Desktop\num.png"/>
          <p:cNvPicPr>
            <a:picLocks noChangeAspect="1" noChangeArrowheads="1"/>
          </p:cNvPicPr>
          <p:nvPr>
            <p:custDataLst>
              <p:tags r:id="rId8"/>
            </p:custDataLst>
          </p:nvPr>
        </p:nvPicPr>
        <p:blipFill>
          <a:blip r:embed="rId36"/>
          <a:srcRect/>
          <a:stretch>
            <a:fillRect/>
          </a:stretch>
        </p:blipFill>
        <p:spPr bwMode="auto">
          <a:xfrm>
            <a:off x="125645" y="5329275"/>
            <a:ext cx="6038863" cy="277132"/>
          </a:xfrm>
          <a:prstGeom prst="rect">
            <a:avLst/>
          </a:prstGeom>
          <a:noFill/>
        </p:spPr>
      </p:pic>
      <p:pic>
        <p:nvPicPr>
          <p:cNvPr id="7178" name="Picture 10" descr="\\192.168.0.14\Profils_Itinérants\n.aoues\Desktop\site.png">
            <a:hlinkClick r:id="rId37"/>
          </p:cNvPr>
          <p:cNvPicPr>
            <a:picLocks noChangeAspect="1" noChangeArrowheads="1"/>
          </p:cNvPicPr>
          <p:nvPr>
            <p:custDataLst>
              <p:tags r:id="rId9"/>
            </p:custDataLst>
          </p:nvPr>
        </p:nvPicPr>
        <p:blipFill>
          <a:blip r:embed="rId38"/>
          <a:srcRect/>
          <a:stretch>
            <a:fillRect/>
          </a:stretch>
        </p:blipFill>
        <p:spPr bwMode="auto">
          <a:xfrm>
            <a:off x="2403754" y="6261820"/>
            <a:ext cx="2000322" cy="232127"/>
          </a:xfrm>
          <a:prstGeom prst="rect">
            <a:avLst/>
          </a:prstGeom>
          <a:noFill/>
        </p:spPr>
      </p:pic>
      <p:pic>
        <p:nvPicPr>
          <p:cNvPr id="11" name="Picture 2" descr="\\192.168.0.14\Profils_Itinérants\n.aoues\Desktop\Sans titre-2.png">
            <a:hlinkClick r:id="rId39" action="ppaction://hlinksldjump"/>
          </p:cNvPr>
          <p:cNvPicPr>
            <a:picLocks noChangeAspect="1" noChangeArrowheads="1"/>
          </p:cNvPicPr>
          <p:nvPr>
            <p:custDataLst>
              <p:tags r:id="rId10"/>
            </p:custDataLst>
          </p:nvPr>
        </p:nvPicPr>
        <p:blipFill>
          <a:blip r:embed="rId40" cstate="print"/>
          <a:srcRect/>
          <a:stretch>
            <a:fillRect/>
          </a:stretch>
        </p:blipFill>
        <p:spPr bwMode="auto">
          <a:xfrm rot="10800000">
            <a:off x="11282363" y="5793002"/>
            <a:ext cx="487362" cy="819150"/>
          </a:xfrm>
          <a:prstGeom prst="rect">
            <a:avLst/>
          </a:prstGeom>
          <a:noFill/>
        </p:spPr>
      </p:pic>
      <p:pic>
        <p:nvPicPr>
          <p:cNvPr id="2053" name="Picture 5" descr="\\192.168.0.14\Profils_Itinérants\n.aoues\Desktop\adresse.png">
            <a:hlinkClick r:id="rId31"/>
          </p:cNvPr>
          <p:cNvPicPr>
            <a:picLocks noChangeAspect="1" noChangeArrowheads="1"/>
          </p:cNvPicPr>
          <p:nvPr>
            <p:custDataLst>
              <p:tags r:id="rId11"/>
            </p:custDataLst>
          </p:nvPr>
        </p:nvPicPr>
        <p:blipFill>
          <a:blip r:embed="rId41" cstate="print"/>
          <a:srcRect/>
          <a:stretch>
            <a:fillRect/>
          </a:stretch>
        </p:blipFill>
        <p:spPr bwMode="auto">
          <a:xfrm>
            <a:off x="6466995" y="4940776"/>
            <a:ext cx="5565052" cy="252900"/>
          </a:xfrm>
          <a:prstGeom prst="rect">
            <a:avLst/>
          </a:prstGeom>
          <a:noFill/>
        </p:spPr>
      </p:pic>
      <p:pic>
        <p:nvPicPr>
          <p:cNvPr id="2055" name="Picture 7" descr="\\192.168.0.14\Profils_Itinérants\n.aoues\Desktop\face.png">
            <a:hlinkClick r:id="rId42"/>
          </p:cNvPr>
          <p:cNvPicPr>
            <a:picLocks noChangeAspect="1" noChangeArrowheads="1"/>
          </p:cNvPicPr>
          <p:nvPr>
            <p:custDataLst>
              <p:tags r:id="rId12"/>
            </p:custDataLst>
          </p:nvPr>
        </p:nvPicPr>
        <p:blipFill>
          <a:blip r:embed="rId43" cstate="print"/>
          <a:srcRect/>
          <a:stretch>
            <a:fillRect/>
          </a:stretch>
        </p:blipFill>
        <p:spPr bwMode="auto">
          <a:xfrm>
            <a:off x="7055907" y="5775888"/>
            <a:ext cx="950818" cy="283282"/>
          </a:xfrm>
          <a:prstGeom prst="rect">
            <a:avLst/>
          </a:prstGeom>
          <a:noFill/>
        </p:spPr>
      </p:pic>
      <p:pic>
        <p:nvPicPr>
          <p:cNvPr id="2056" name="Picture 8" descr="\\192.168.0.14\Profils_Itinérants\n.aoues\Desktop\linkdin.png">
            <a:hlinkClick r:id="rId44"/>
          </p:cNvPr>
          <p:cNvPicPr>
            <a:picLocks noChangeAspect="1" noChangeArrowheads="1"/>
          </p:cNvPicPr>
          <p:nvPr>
            <p:custDataLst>
              <p:tags r:id="rId13"/>
            </p:custDataLst>
          </p:nvPr>
        </p:nvPicPr>
        <p:blipFill>
          <a:blip r:embed="rId45" cstate="print"/>
          <a:srcRect/>
          <a:stretch>
            <a:fillRect/>
          </a:stretch>
        </p:blipFill>
        <p:spPr bwMode="auto">
          <a:xfrm>
            <a:off x="8000203" y="5771029"/>
            <a:ext cx="965198" cy="287566"/>
          </a:xfrm>
          <a:prstGeom prst="rect">
            <a:avLst/>
          </a:prstGeom>
          <a:noFill/>
        </p:spPr>
      </p:pic>
      <p:pic>
        <p:nvPicPr>
          <p:cNvPr id="2057" name="Picture 9" descr="\\192.168.0.14\Profils_Itinérants\n.aoues\Desktop\twitter.png">
            <a:hlinkClick r:id="rId46"/>
          </p:cNvPr>
          <p:cNvPicPr>
            <a:picLocks noChangeAspect="1" noChangeArrowheads="1"/>
          </p:cNvPicPr>
          <p:nvPr>
            <p:custDataLst>
              <p:tags r:id="rId14"/>
            </p:custDataLst>
          </p:nvPr>
        </p:nvPicPr>
        <p:blipFill>
          <a:blip r:embed="rId47" cstate="print"/>
          <a:srcRect/>
          <a:stretch>
            <a:fillRect/>
          </a:stretch>
        </p:blipFill>
        <p:spPr bwMode="auto">
          <a:xfrm>
            <a:off x="8992032" y="5744219"/>
            <a:ext cx="1148764" cy="342257"/>
          </a:xfrm>
          <a:prstGeom prst="rect">
            <a:avLst/>
          </a:prstGeom>
          <a:noFill/>
        </p:spPr>
      </p:pic>
      <p:pic>
        <p:nvPicPr>
          <p:cNvPr id="2058" name="Picture 10" descr="\\192.168.0.14\Profils_Itinérants\n.aoues\Desktop\youtube.png">
            <a:hlinkClick r:id="rId48"/>
          </p:cNvPr>
          <p:cNvPicPr>
            <a:picLocks noChangeAspect="1" noChangeArrowheads="1"/>
          </p:cNvPicPr>
          <p:nvPr>
            <p:custDataLst>
              <p:tags r:id="rId15"/>
            </p:custDataLst>
          </p:nvPr>
        </p:nvPicPr>
        <p:blipFill>
          <a:blip r:embed="rId49" cstate="print"/>
          <a:srcRect/>
          <a:stretch>
            <a:fillRect/>
          </a:stretch>
        </p:blipFill>
        <p:spPr bwMode="auto">
          <a:xfrm>
            <a:off x="10170757" y="5769763"/>
            <a:ext cx="991095" cy="295282"/>
          </a:xfrm>
          <a:prstGeom prst="rect">
            <a:avLst/>
          </a:prstGeom>
          <a:noFill/>
        </p:spPr>
      </p:pic>
      <p:pic>
        <p:nvPicPr>
          <p:cNvPr id="2059" name="Picture 11" descr="\\192.168.0.14\Profils_Itinérants\n.aoues\Desktop\site.png">
            <a:hlinkClick r:id="rId50"/>
          </p:cNvPr>
          <p:cNvPicPr>
            <a:picLocks noChangeAspect="1" noChangeArrowheads="1"/>
          </p:cNvPicPr>
          <p:nvPr>
            <p:custDataLst>
              <p:tags r:id="rId16"/>
            </p:custDataLst>
          </p:nvPr>
        </p:nvPicPr>
        <p:blipFill>
          <a:blip r:embed="rId51" cstate="print"/>
          <a:srcRect/>
          <a:stretch>
            <a:fillRect/>
          </a:stretch>
        </p:blipFill>
        <p:spPr bwMode="auto">
          <a:xfrm>
            <a:off x="8510588" y="6250573"/>
            <a:ext cx="1160462" cy="232777"/>
          </a:xfrm>
          <a:prstGeom prst="rect">
            <a:avLst/>
          </a:prstGeom>
          <a:noFill/>
        </p:spPr>
      </p:pic>
      <p:pic>
        <p:nvPicPr>
          <p:cNvPr id="22" name="Picture 2"/>
          <p:cNvPicPr>
            <a:picLocks noChangeAspect="1" noChangeArrowheads="1"/>
          </p:cNvPicPr>
          <p:nvPr>
            <p:custDataLst>
              <p:tags r:id="rId17"/>
            </p:custDataLst>
          </p:nvPr>
        </p:nvPicPr>
        <p:blipFill>
          <a:blip r:embed="rId52">
            <a:extLst>
              <a:ext uri="{28A0092B-C50C-407E-A947-70E740481C1C}">
                <a14:useLocalDpi xmlns:a14="http://schemas.microsoft.com/office/drawing/2010/main" val="0"/>
              </a:ext>
            </a:extLst>
          </a:blip>
          <a:srcRect/>
          <a:stretch>
            <a:fillRect/>
          </a:stretch>
        </p:blipFill>
        <p:spPr bwMode="auto">
          <a:xfrm>
            <a:off x="956056" y="1099592"/>
            <a:ext cx="10866669" cy="123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itre 23"/>
          <p:cNvSpPr>
            <a:spLocks noGrp="1"/>
          </p:cNvSpPr>
          <p:nvPr>
            <p:ph type="ctrTitle"/>
            <p:custDataLst>
              <p:tags r:id="rId18"/>
            </p:custDataLst>
          </p:nvPr>
        </p:nvSpPr>
        <p:spPr>
          <a:xfrm>
            <a:off x="7153275" y="2800349"/>
            <a:ext cx="4010025" cy="385763"/>
          </a:xfrm>
        </p:spPr>
        <p:txBody>
          <a:bodyPr>
            <a:normAutofit fontScale="90000"/>
          </a:bodyPr>
          <a:lstStyle/>
          <a:p>
            <a:r>
              <a:rPr lang="fr-FR" sz="2800" b="1" dirty="0">
                <a:latin typeface="Helvetica" pitchFamily="2" charset="0"/>
              </a:rPr>
              <a:t>INTER-ENTREPRISES</a:t>
            </a:r>
          </a:p>
        </p:txBody>
      </p:sp>
      <p:sp>
        <p:nvSpPr>
          <p:cNvPr id="26" name="Titre 23"/>
          <p:cNvSpPr txBox="1">
            <a:spLocks/>
          </p:cNvSpPr>
          <p:nvPr>
            <p:custDataLst>
              <p:tags r:id="rId19"/>
            </p:custDataLst>
          </p:nvPr>
        </p:nvSpPr>
        <p:spPr>
          <a:xfrm>
            <a:off x="628650" y="2828924"/>
            <a:ext cx="4038600" cy="385763"/>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chemeClr val="tx1"/>
                </a:solidFill>
                <a:effectLst/>
                <a:uLnTx/>
                <a:uFillTx/>
                <a:latin typeface="Helvetica" pitchFamily="2" charset="0"/>
                <a:ea typeface="+mj-ea"/>
                <a:cs typeface="+mj-cs"/>
              </a:rPr>
              <a:t>INTRA-ENTREPRISE</a:t>
            </a:r>
          </a:p>
        </p:txBody>
      </p:sp>
      <p:sp>
        <p:nvSpPr>
          <p:cNvPr id="27" name="Titre 23"/>
          <p:cNvSpPr txBox="1">
            <a:spLocks/>
          </p:cNvSpPr>
          <p:nvPr>
            <p:custDataLst>
              <p:tags r:id="rId20"/>
            </p:custDataLst>
          </p:nvPr>
        </p:nvSpPr>
        <p:spPr>
          <a:xfrm>
            <a:off x="1300173" y="3295649"/>
            <a:ext cx="2943225" cy="385763"/>
          </a:xfrm>
          <a:prstGeom prst="rect">
            <a:avLst/>
          </a:prstGeom>
        </p:spPr>
        <p:txBody>
          <a:bodyPr vert="horz" lIns="91440" tIns="45720" rIns="91440" bIns="45720" rtlCol="0" anchor="b">
            <a:normAutofit/>
          </a:bodyPr>
          <a:lstStyle/>
          <a:p>
            <a:pPr lvl="0" algn="ctr">
              <a:lnSpc>
                <a:spcPct val="90000"/>
              </a:lnSpc>
              <a:spcBef>
                <a:spcPct val="0"/>
              </a:spcBef>
            </a:pPr>
            <a:r>
              <a:rPr lang="fr-FR" sz="2000" b="1" dirty="0"/>
              <a:t>Contacter Odile </a:t>
            </a:r>
            <a:r>
              <a:rPr lang="fr-FR" sz="2000" b="1" dirty="0" err="1"/>
              <a:t>Bennaï</a:t>
            </a:r>
            <a:r>
              <a:rPr lang="fr-FR" sz="2000" dirty="0"/>
              <a:t> </a:t>
            </a:r>
            <a:endParaRPr kumimoji="0" lang="fr-FR" sz="2000" b="1" i="0" u="none" strike="noStrike" kern="1200" cap="none" spc="0" normalizeH="0" baseline="0" noProof="0" dirty="0">
              <a:ln>
                <a:noFill/>
              </a:ln>
              <a:solidFill>
                <a:schemeClr val="tx1"/>
              </a:solidFill>
              <a:effectLst/>
              <a:uLnTx/>
              <a:uFillTx/>
              <a:latin typeface="Helvetica" pitchFamily="2" charset="0"/>
              <a:ea typeface="+mj-ea"/>
              <a:cs typeface="+mj-cs"/>
            </a:endParaRPr>
          </a:p>
        </p:txBody>
      </p:sp>
      <p:sp>
        <p:nvSpPr>
          <p:cNvPr id="28" name="Titre 23"/>
          <p:cNvSpPr txBox="1">
            <a:spLocks/>
          </p:cNvSpPr>
          <p:nvPr>
            <p:custDataLst>
              <p:tags r:id="rId21"/>
            </p:custDataLst>
          </p:nvPr>
        </p:nvSpPr>
        <p:spPr>
          <a:xfrm>
            <a:off x="7681923" y="3295649"/>
            <a:ext cx="2943225" cy="385763"/>
          </a:xfrm>
          <a:prstGeom prst="rect">
            <a:avLst/>
          </a:prstGeom>
        </p:spPr>
        <p:txBody>
          <a:bodyPr vert="horz" lIns="91440" tIns="45720" rIns="91440" bIns="45720" rtlCol="0" anchor="b">
            <a:normAutofit/>
          </a:bodyPr>
          <a:lstStyle/>
          <a:p>
            <a:pPr lvl="0" algn="ctr">
              <a:lnSpc>
                <a:spcPct val="90000"/>
              </a:lnSpc>
              <a:spcBef>
                <a:spcPct val="0"/>
              </a:spcBef>
            </a:pPr>
            <a:r>
              <a:rPr lang="fr-FR" sz="2000" b="1" dirty="0"/>
              <a:t>Contacter </a:t>
            </a:r>
            <a:r>
              <a:rPr lang="fr-FR" sz="2000" b="1" dirty="0" err="1"/>
              <a:t>Nadjib</a:t>
            </a:r>
            <a:r>
              <a:rPr lang="fr-FR" sz="2000" b="1" dirty="0"/>
              <a:t> </a:t>
            </a:r>
            <a:r>
              <a:rPr lang="fr-FR" sz="2000" b="1" dirty="0" err="1"/>
              <a:t>Belkhiri</a:t>
            </a:r>
            <a:endParaRPr kumimoji="0" lang="fr-FR" sz="2000" b="1" i="0" u="none" strike="noStrike" kern="1200" cap="none" spc="0" normalizeH="0" baseline="0" noProof="0" dirty="0">
              <a:ln>
                <a:noFill/>
              </a:ln>
              <a:solidFill>
                <a:schemeClr val="tx1"/>
              </a:solidFill>
              <a:effectLst/>
              <a:uLnTx/>
              <a:uFillTx/>
              <a:latin typeface="Helvetica" pitchFamily="2" charset="0"/>
              <a:ea typeface="+mj-ea"/>
              <a:cs typeface="+mj-cs"/>
            </a:endParaRPr>
          </a:p>
        </p:txBody>
      </p:sp>
      <p:sp>
        <p:nvSpPr>
          <p:cNvPr id="29" name="Titre 23"/>
          <p:cNvSpPr txBox="1">
            <a:spLocks/>
          </p:cNvSpPr>
          <p:nvPr>
            <p:custDataLst>
              <p:tags r:id="rId22"/>
            </p:custDataLst>
          </p:nvPr>
        </p:nvSpPr>
        <p:spPr>
          <a:xfrm>
            <a:off x="1366848" y="3800474"/>
            <a:ext cx="2943225" cy="385763"/>
          </a:xfrm>
          <a:prstGeom prst="rect">
            <a:avLst/>
          </a:prstGeom>
        </p:spPr>
        <p:txBody>
          <a:bodyPr vert="horz" lIns="91440" tIns="45720" rIns="91440" bIns="45720" rtlCol="0" anchor="b">
            <a:normAutofit fontScale="92500"/>
          </a:bodyPr>
          <a:lstStyle/>
          <a:p>
            <a:pPr lvl="0" algn="ctr">
              <a:lnSpc>
                <a:spcPct val="90000"/>
              </a:lnSpc>
              <a:spcBef>
                <a:spcPct val="0"/>
              </a:spcBef>
            </a:pPr>
            <a:r>
              <a:rPr lang="fr-FR" sz="2000" dirty="0"/>
              <a:t>Odile.bennai@pigier.com     </a:t>
            </a:r>
            <a:endParaRPr kumimoji="0" lang="fr-FR" sz="2000" b="1" i="0" u="none" strike="noStrike" kern="1200" cap="none" spc="0" normalizeH="0" baseline="0" noProof="0" dirty="0">
              <a:ln>
                <a:noFill/>
              </a:ln>
              <a:solidFill>
                <a:schemeClr val="tx1"/>
              </a:solidFill>
              <a:effectLst/>
              <a:uLnTx/>
              <a:uFillTx/>
              <a:latin typeface="Helvetica" pitchFamily="2" charset="0"/>
              <a:ea typeface="+mj-ea"/>
              <a:cs typeface="+mj-cs"/>
            </a:endParaRPr>
          </a:p>
        </p:txBody>
      </p:sp>
      <p:sp>
        <p:nvSpPr>
          <p:cNvPr id="30" name="Titre 23"/>
          <p:cNvSpPr txBox="1">
            <a:spLocks/>
          </p:cNvSpPr>
          <p:nvPr>
            <p:custDataLst>
              <p:tags r:id="rId23"/>
            </p:custDataLst>
          </p:nvPr>
        </p:nvSpPr>
        <p:spPr>
          <a:xfrm>
            <a:off x="7672398" y="3800474"/>
            <a:ext cx="2943225" cy="385763"/>
          </a:xfrm>
          <a:prstGeom prst="rect">
            <a:avLst/>
          </a:prstGeom>
        </p:spPr>
        <p:txBody>
          <a:bodyPr vert="horz" lIns="91440" tIns="45720" rIns="91440" bIns="45720" rtlCol="0" anchor="b">
            <a:normAutofit/>
          </a:bodyPr>
          <a:lstStyle/>
          <a:p>
            <a:pPr lvl="0" algn="ctr">
              <a:lnSpc>
                <a:spcPct val="90000"/>
              </a:lnSpc>
              <a:spcBef>
                <a:spcPct val="0"/>
              </a:spcBef>
            </a:pPr>
            <a:r>
              <a:rPr lang="fr-FR" sz="2000" dirty="0"/>
              <a:t>mn.belkhiri@cciaf.org</a:t>
            </a:r>
            <a:endParaRPr kumimoji="0" lang="fr-FR" sz="2000" b="1" i="0" u="none" strike="noStrike" kern="1200" cap="none" spc="0" normalizeH="0" baseline="0" noProof="0" dirty="0">
              <a:ln>
                <a:noFill/>
              </a:ln>
              <a:solidFill>
                <a:schemeClr val="tx1"/>
              </a:solidFill>
              <a:effectLst/>
              <a:uLnTx/>
              <a:uFillTx/>
              <a:latin typeface="Helvetica" pitchFamily="2" charset="0"/>
              <a:ea typeface="+mj-ea"/>
              <a:cs typeface="+mj-cs"/>
            </a:endParaRPr>
          </a:p>
        </p:txBody>
      </p:sp>
      <p:pic>
        <p:nvPicPr>
          <p:cNvPr id="1026" name="Picture 2" descr="\\192.168.0.14\Profils_Itinérants\n.aoues\Desktop\Sans titre-3.png"/>
          <p:cNvPicPr>
            <a:picLocks noChangeAspect="1" noChangeArrowheads="1"/>
          </p:cNvPicPr>
          <p:nvPr>
            <p:custDataLst>
              <p:tags r:id="rId24"/>
            </p:custDataLst>
          </p:nvPr>
        </p:nvPicPr>
        <p:blipFill>
          <a:blip r:embed="rId53" cstate="print"/>
          <a:srcRect/>
          <a:stretch>
            <a:fillRect/>
          </a:stretch>
        </p:blipFill>
        <p:spPr bwMode="auto">
          <a:xfrm>
            <a:off x="7019925" y="5314950"/>
            <a:ext cx="4154488" cy="2476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2"/>
          <p:cNvPicPr>
            <a:picLocks noChangeAspect="1" noChangeArrowheads="1"/>
          </p:cNvPicPr>
          <p:nvPr>
            <p:custDataLst>
              <p:tags r:id="rId1"/>
            </p:custDataLst>
          </p:nvPr>
        </p:nvPicPr>
        <p:blipFill>
          <a:blip r:embed="rId35"/>
          <a:srcRect/>
          <a:stretch>
            <a:fillRect/>
          </a:stretch>
        </p:blipFill>
        <p:spPr bwMode="auto">
          <a:xfrm>
            <a:off x="638710" y="930875"/>
            <a:ext cx="3381355" cy="1319575"/>
          </a:xfrm>
          <a:prstGeom prst="rect">
            <a:avLst/>
          </a:prstGeom>
          <a:noFill/>
          <a:ln w="9525">
            <a:noFill/>
            <a:miter lim="800000"/>
            <a:headEnd/>
            <a:tailEnd/>
          </a:ln>
          <a:effectLst/>
        </p:spPr>
      </p:pic>
      <p:pic>
        <p:nvPicPr>
          <p:cNvPr id="28" name="Picture 3"/>
          <p:cNvPicPr>
            <a:picLocks noChangeAspect="1" noChangeArrowheads="1"/>
          </p:cNvPicPr>
          <p:nvPr>
            <p:custDataLst>
              <p:tags r:id="rId2"/>
            </p:custDataLst>
          </p:nvPr>
        </p:nvPicPr>
        <p:blipFill>
          <a:blip r:embed="rId36"/>
          <a:srcRect/>
          <a:stretch>
            <a:fillRect/>
          </a:stretch>
        </p:blipFill>
        <p:spPr bwMode="auto">
          <a:xfrm>
            <a:off x="1354740" y="5670206"/>
            <a:ext cx="1920154" cy="631739"/>
          </a:xfrm>
          <a:prstGeom prst="rect">
            <a:avLst/>
          </a:prstGeom>
          <a:noFill/>
          <a:ln w="9525">
            <a:noFill/>
            <a:miter lim="800000"/>
            <a:headEnd/>
            <a:tailEnd/>
          </a:ln>
          <a:effectLst/>
        </p:spPr>
      </p:pic>
      <p:pic>
        <p:nvPicPr>
          <p:cNvPr id="26" name="Picture 2"/>
          <p:cNvPicPr>
            <a:picLocks noChangeAspect="1" noChangeArrowheads="1"/>
          </p:cNvPicPr>
          <p:nvPr>
            <p:custDataLst>
              <p:tags r:id="rId3"/>
            </p:custDataLst>
          </p:nvPr>
        </p:nvPicPr>
        <p:blipFill>
          <a:blip r:embed="rId37"/>
          <a:srcRect/>
          <a:stretch>
            <a:fillRect/>
          </a:stretch>
        </p:blipFill>
        <p:spPr bwMode="auto">
          <a:xfrm>
            <a:off x="2483324" y="4871136"/>
            <a:ext cx="1920154" cy="631739"/>
          </a:xfrm>
          <a:prstGeom prst="rect">
            <a:avLst/>
          </a:prstGeom>
          <a:noFill/>
          <a:ln w="9525">
            <a:noFill/>
            <a:miter lim="800000"/>
            <a:headEnd/>
            <a:tailEnd/>
          </a:ln>
          <a:effectLst/>
        </p:spPr>
      </p:pic>
      <p:pic>
        <p:nvPicPr>
          <p:cNvPr id="4098" name="Picture 2"/>
          <p:cNvPicPr>
            <a:picLocks noChangeAspect="1" noChangeArrowheads="1"/>
          </p:cNvPicPr>
          <p:nvPr>
            <p:custDataLst>
              <p:tags r:id="rId4"/>
            </p:custDataLst>
          </p:nvPr>
        </p:nvPicPr>
        <p:blipFill>
          <a:blip r:embed="rId37"/>
          <a:srcRect/>
          <a:stretch>
            <a:fillRect/>
          </a:stretch>
        </p:blipFill>
        <p:spPr bwMode="auto">
          <a:xfrm>
            <a:off x="275583" y="2424498"/>
            <a:ext cx="1920154" cy="631739"/>
          </a:xfrm>
          <a:prstGeom prst="rect">
            <a:avLst/>
          </a:prstGeom>
          <a:noFill/>
          <a:ln w="9525">
            <a:noFill/>
            <a:miter lim="800000"/>
            <a:headEnd/>
            <a:tailEnd/>
          </a:ln>
          <a:effectLst/>
        </p:spPr>
      </p:pic>
      <p:pic>
        <p:nvPicPr>
          <p:cNvPr id="4099" name="Picture 3"/>
          <p:cNvPicPr>
            <a:picLocks noChangeAspect="1" noChangeArrowheads="1"/>
          </p:cNvPicPr>
          <p:nvPr>
            <p:custDataLst>
              <p:tags r:id="rId5"/>
            </p:custDataLst>
          </p:nvPr>
        </p:nvPicPr>
        <p:blipFill>
          <a:blip r:embed="rId36"/>
          <a:srcRect/>
          <a:stretch>
            <a:fillRect/>
          </a:stretch>
        </p:blipFill>
        <p:spPr bwMode="auto">
          <a:xfrm>
            <a:off x="2483324" y="2424498"/>
            <a:ext cx="1920154" cy="631739"/>
          </a:xfrm>
          <a:prstGeom prst="rect">
            <a:avLst/>
          </a:prstGeom>
          <a:noFill/>
          <a:ln w="9525">
            <a:noFill/>
            <a:miter lim="800000"/>
            <a:headEnd/>
            <a:tailEnd/>
          </a:ln>
          <a:effectLst/>
        </p:spPr>
      </p:pic>
      <p:pic>
        <p:nvPicPr>
          <p:cNvPr id="40" name="Picture 2"/>
          <p:cNvPicPr>
            <a:picLocks noChangeAspect="1" noChangeArrowheads="1"/>
          </p:cNvPicPr>
          <p:nvPr>
            <p:custDataLst>
              <p:tags r:id="rId6"/>
            </p:custDataLst>
          </p:nvPr>
        </p:nvPicPr>
        <p:blipFill>
          <a:blip r:embed="rId37"/>
          <a:srcRect/>
          <a:stretch>
            <a:fillRect/>
          </a:stretch>
        </p:blipFill>
        <p:spPr bwMode="auto">
          <a:xfrm>
            <a:off x="275583" y="4030876"/>
            <a:ext cx="1920154" cy="631739"/>
          </a:xfrm>
          <a:prstGeom prst="rect">
            <a:avLst/>
          </a:prstGeom>
          <a:noFill/>
          <a:ln w="9525">
            <a:noFill/>
            <a:miter lim="800000"/>
            <a:headEnd/>
            <a:tailEnd/>
          </a:ln>
          <a:effectLst/>
        </p:spPr>
      </p:pic>
      <p:pic>
        <p:nvPicPr>
          <p:cNvPr id="41" name="Picture 3"/>
          <p:cNvPicPr>
            <a:picLocks noChangeAspect="1" noChangeArrowheads="1"/>
          </p:cNvPicPr>
          <p:nvPr>
            <p:custDataLst>
              <p:tags r:id="rId7"/>
            </p:custDataLst>
          </p:nvPr>
        </p:nvPicPr>
        <p:blipFill>
          <a:blip r:embed="rId36"/>
          <a:srcRect/>
          <a:stretch>
            <a:fillRect/>
          </a:stretch>
        </p:blipFill>
        <p:spPr bwMode="auto">
          <a:xfrm>
            <a:off x="2483324" y="4030876"/>
            <a:ext cx="1920154" cy="631739"/>
          </a:xfrm>
          <a:prstGeom prst="rect">
            <a:avLst/>
          </a:prstGeom>
          <a:noFill/>
          <a:ln w="9525">
            <a:noFill/>
            <a:miter lim="800000"/>
            <a:headEnd/>
            <a:tailEnd/>
          </a:ln>
          <a:effectLst/>
        </p:spPr>
      </p:pic>
      <p:pic>
        <p:nvPicPr>
          <p:cNvPr id="42" name="Picture 3"/>
          <p:cNvPicPr>
            <a:picLocks noChangeAspect="1" noChangeArrowheads="1"/>
          </p:cNvPicPr>
          <p:nvPr>
            <p:custDataLst>
              <p:tags r:id="rId8"/>
            </p:custDataLst>
          </p:nvPr>
        </p:nvPicPr>
        <p:blipFill>
          <a:blip r:embed="rId36"/>
          <a:srcRect/>
          <a:stretch>
            <a:fillRect/>
          </a:stretch>
        </p:blipFill>
        <p:spPr bwMode="auto">
          <a:xfrm>
            <a:off x="267345" y="3231806"/>
            <a:ext cx="1920154" cy="631739"/>
          </a:xfrm>
          <a:prstGeom prst="rect">
            <a:avLst/>
          </a:prstGeom>
          <a:noFill/>
          <a:ln w="9525">
            <a:noFill/>
            <a:miter lim="800000"/>
            <a:headEnd/>
            <a:tailEnd/>
          </a:ln>
          <a:effectLst/>
        </p:spPr>
      </p:pic>
      <p:pic>
        <p:nvPicPr>
          <p:cNvPr id="43" name="Picture 2"/>
          <p:cNvPicPr>
            <a:picLocks noChangeAspect="1" noChangeArrowheads="1"/>
          </p:cNvPicPr>
          <p:nvPr>
            <p:custDataLst>
              <p:tags r:id="rId9"/>
            </p:custDataLst>
          </p:nvPr>
        </p:nvPicPr>
        <p:blipFill>
          <a:blip r:embed="rId37"/>
          <a:srcRect/>
          <a:stretch>
            <a:fillRect/>
          </a:stretch>
        </p:blipFill>
        <p:spPr bwMode="auto">
          <a:xfrm>
            <a:off x="2483324" y="3240044"/>
            <a:ext cx="1920154" cy="631739"/>
          </a:xfrm>
          <a:prstGeom prst="rect">
            <a:avLst/>
          </a:prstGeom>
          <a:noFill/>
          <a:ln w="9525">
            <a:noFill/>
            <a:miter lim="800000"/>
            <a:headEnd/>
            <a:tailEnd/>
          </a:ln>
          <a:effectLst/>
        </p:spPr>
      </p:pic>
      <p:pic>
        <p:nvPicPr>
          <p:cNvPr id="22530" name="Picture 2"/>
          <p:cNvPicPr>
            <a:picLocks noChangeAspect="1" noChangeArrowheads="1"/>
          </p:cNvPicPr>
          <p:nvPr>
            <p:custDataLst>
              <p:tags r:id="rId10"/>
            </p:custDataLst>
          </p:nvPr>
        </p:nvPicPr>
        <p:blipFill>
          <a:blip r:embed="rId38"/>
          <a:srcRect/>
          <a:stretch>
            <a:fillRect/>
          </a:stretch>
        </p:blipFill>
        <p:spPr bwMode="auto">
          <a:xfrm>
            <a:off x="4552950" y="436863"/>
            <a:ext cx="7639050" cy="6429375"/>
          </a:xfrm>
          <a:prstGeom prst="rect">
            <a:avLst/>
          </a:prstGeom>
          <a:noFill/>
          <a:ln w="9525">
            <a:noFill/>
            <a:miter lim="800000"/>
            <a:headEnd/>
            <a:tailEnd/>
          </a:ln>
          <a:effectLst/>
        </p:spPr>
      </p:pic>
      <p:sp>
        <p:nvSpPr>
          <p:cNvPr id="7" name="Rectangle 6">
            <a:hlinkClick r:id="rId39" action="ppaction://hlinksldjump"/>
            <a:extLst>
              <a:ext uri="{FF2B5EF4-FFF2-40B4-BE49-F238E27FC236}">
                <a16:creationId xmlns:a16="http://schemas.microsoft.com/office/drawing/2014/main" id="{ED8EDA9A-71D8-4413-A07C-22F853916B90}"/>
              </a:ext>
            </a:extLst>
          </p:cNvPr>
          <p:cNvSpPr/>
          <p:nvPr>
            <p:custDataLst>
              <p:tags r:id="rId11"/>
            </p:custDataLst>
          </p:nvPr>
        </p:nvSpPr>
        <p:spPr>
          <a:xfrm>
            <a:off x="362465" y="2529019"/>
            <a:ext cx="1746421" cy="442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100" b="1" dirty="0">
                <a:solidFill>
                  <a:schemeClr val="bg1"/>
                </a:solidFill>
                <a:latin typeface="Helvetica" pitchFamily="2" charset="0"/>
                <a:ea typeface="Tahoma" panose="020B0604030504040204" pitchFamily="34" charset="0"/>
                <a:cs typeface="Tahoma" panose="020B0604030504040204" pitchFamily="34" charset="0"/>
              </a:rPr>
              <a:t>TABLEAU DE BORD  ET INDICATEURS FINANCIERS</a:t>
            </a:r>
            <a:endParaRPr kumimoji="0" lang="fr-FR" sz="1100" b="1" i="0" u="none" strike="noStrike" kern="1200" cap="none" spc="0" normalizeH="0" baseline="0" noProof="0" dirty="0">
              <a:ln>
                <a:noFill/>
              </a:ln>
              <a:solidFill>
                <a:schemeClr val="bg1"/>
              </a:solidFill>
              <a:effectLst/>
              <a:uLnTx/>
              <a:uFillTx/>
              <a:latin typeface="Helvetica" pitchFamily="2" charset="0"/>
              <a:ea typeface="Tahoma" panose="020B0604030504040204" pitchFamily="34" charset="0"/>
              <a:cs typeface="Tahoma" panose="020B0604030504040204" pitchFamily="34" charset="0"/>
            </a:endParaRPr>
          </a:p>
        </p:txBody>
      </p:sp>
      <p:sp>
        <p:nvSpPr>
          <p:cNvPr id="11" name="Rectangle : avec coins arrondis en diagonale 10">
            <a:extLst>
              <a:ext uri="{FF2B5EF4-FFF2-40B4-BE49-F238E27FC236}">
                <a16:creationId xmlns:a16="http://schemas.microsoft.com/office/drawing/2014/main" id="{5920814C-F966-45F4-B82F-80C058DFB291}"/>
              </a:ext>
            </a:extLst>
          </p:cNvPr>
          <p:cNvSpPr/>
          <p:nvPr>
            <p:custDataLst>
              <p:tags r:id="rId12"/>
            </p:custDataLst>
          </p:nvPr>
        </p:nvSpPr>
        <p:spPr>
          <a:xfrm>
            <a:off x="1153297" y="1145061"/>
            <a:ext cx="2298358" cy="749644"/>
          </a:xfrm>
          <a:prstGeom prst="round2Diag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solidFill>
                  <a:prstClr val="white"/>
                </a:solidFill>
                <a:latin typeface="Helvetica" pitchFamily="2" charset="0"/>
              </a:rPr>
              <a:t>FINANCE</a:t>
            </a:r>
            <a:endParaRPr kumimoji="0" lang="fr-FR" sz="2400" b="1" i="0" u="none" strike="noStrike" kern="1200" cap="none" spc="0" normalizeH="0" baseline="0" noProof="0" dirty="0">
              <a:ln>
                <a:noFill/>
              </a:ln>
              <a:solidFill>
                <a:prstClr val="white"/>
              </a:solidFill>
              <a:effectLst/>
              <a:uLnTx/>
              <a:uFillTx/>
              <a:latin typeface="Helvetica" pitchFamily="2" charset="0"/>
            </a:endParaRPr>
          </a:p>
        </p:txBody>
      </p:sp>
      <p:sp>
        <p:nvSpPr>
          <p:cNvPr id="12" name="Rectangle 11">
            <a:hlinkClick r:id="rId40" action="ppaction://hlinksldjump"/>
            <a:extLst>
              <a:ext uri="{FF2B5EF4-FFF2-40B4-BE49-F238E27FC236}">
                <a16:creationId xmlns:a16="http://schemas.microsoft.com/office/drawing/2014/main" id="{DE797D0F-9CEF-4187-BE53-E3B46AB273C1}"/>
              </a:ext>
            </a:extLst>
          </p:cNvPr>
          <p:cNvSpPr/>
          <p:nvPr>
            <p:custDataLst>
              <p:tags r:id="rId13"/>
            </p:custDataLst>
          </p:nvPr>
        </p:nvSpPr>
        <p:spPr>
          <a:xfrm>
            <a:off x="2773075" y="2520780"/>
            <a:ext cx="1236666" cy="442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fr-FR" sz="1100" b="1" i="0" u="none" strike="noStrike" kern="1200" cap="none" spc="0" normalizeH="0" baseline="0" noProof="0" dirty="0">
                <a:ln>
                  <a:noFill/>
                </a:ln>
                <a:solidFill>
                  <a:prstClr val="white"/>
                </a:solidFill>
                <a:effectLst/>
                <a:uLnTx/>
                <a:uFillTx/>
                <a:latin typeface="Helvetica" pitchFamily="2" charset="0"/>
                <a:ea typeface="Tahoma" panose="020B0604030504040204" pitchFamily="34" charset="0"/>
                <a:cs typeface="Tahoma" panose="020B0604030504040204" pitchFamily="34" charset="0"/>
              </a:rPr>
              <a:t>COMPTABILIT</a:t>
            </a:r>
            <a:r>
              <a:rPr lang="fr-FR" sz="1100" b="1" dirty="0">
                <a:solidFill>
                  <a:schemeClr val="bg1"/>
                </a:solidFill>
                <a:latin typeface="Helvetica" pitchFamily="2" charset="0"/>
              </a:rPr>
              <a:t>É</a:t>
            </a:r>
            <a:r>
              <a:rPr kumimoji="0" lang="fr-FR" sz="1100" b="1" i="0" u="none" strike="noStrike" kern="1200" cap="none" spc="0" normalizeH="0" baseline="0" noProof="0" dirty="0">
                <a:ln>
                  <a:noFill/>
                </a:ln>
                <a:solidFill>
                  <a:prstClr val="white"/>
                </a:solidFill>
                <a:effectLst/>
                <a:uLnTx/>
                <a:uFillTx/>
                <a:latin typeface="Helvetica" pitchFamily="2" charset="0"/>
                <a:ea typeface="Tahoma" panose="020B0604030504040204" pitchFamily="34" charset="0"/>
                <a:cs typeface="Tahoma" panose="020B0604030504040204" pitchFamily="34" charset="0"/>
              </a:rPr>
              <a:t> ANALYTIQUE </a:t>
            </a:r>
          </a:p>
        </p:txBody>
      </p:sp>
      <p:sp>
        <p:nvSpPr>
          <p:cNvPr id="13" name="Rectangle 12">
            <a:hlinkClick r:id="rId41" action="ppaction://hlinksldjump"/>
            <a:extLst>
              <a:ext uri="{FF2B5EF4-FFF2-40B4-BE49-F238E27FC236}">
                <a16:creationId xmlns:a16="http://schemas.microsoft.com/office/drawing/2014/main" id="{8F43E852-4CFF-4156-85DB-9839D4C5A538}"/>
              </a:ext>
            </a:extLst>
          </p:cNvPr>
          <p:cNvSpPr/>
          <p:nvPr>
            <p:custDataLst>
              <p:tags r:id="rId14"/>
            </p:custDataLst>
          </p:nvPr>
        </p:nvSpPr>
        <p:spPr>
          <a:xfrm>
            <a:off x="560174" y="3311611"/>
            <a:ext cx="1236666" cy="442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fr-FR" sz="1100" b="1" i="0" u="none" strike="noStrike" kern="1200" cap="none" spc="0" normalizeH="0" baseline="0" noProof="0" dirty="0">
                <a:ln>
                  <a:noFill/>
                </a:ln>
                <a:solidFill>
                  <a:schemeClr val="bg1"/>
                </a:solidFill>
                <a:effectLst/>
                <a:uLnTx/>
                <a:uFillTx/>
                <a:latin typeface="Helvetica" pitchFamily="2" charset="0"/>
                <a:ea typeface="Tahoma" panose="020B0604030504040204" pitchFamily="34" charset="0"/>
                <a:cs typeface="Tahoma" panose="020B0604030504040204" pitchFamily="34" charset="0"/>
              </a:rPr>
              <a:t>L’ANALYSE FINANCI</a:t>
            </a:r>
            <a:r>
              <a:rPr lang="fr-FR" sz="1100" b="1" dirty="0">
                <a:solidFill>
                  <a:schemeClr val="bg1"/>
                </a:solidFill>
                <a:latin typeface="Helvetica" panose="020B0604020202020204" pitchFamily="34" charset="0"/>
                <a:cs typeface="Helvetica" panose="020B0604020202020204" pitchFamily="34" charset="0"/>
              </a:rPr>
              <a:t>È</a:t>
            </a:r>
            <a:r>
              <a:rPr kumimoji="0" lang="fr-FR" sz="1100" b="1" i="0" u="none" strike="noStrike" kern="1200" cap="none" spc="0" normalizeH="0" baseline="0" noProof="0" dirty="0">
                <a:ln>
                  <a:noFill/>
                </a:ln>
                <a:solidFill>
                  <a:schemeClr val="bg1"/>
                </a:solidFill>
                <a:effectLst/>
                <a:uLnTx/>
                <a:uFillTx/>
                <a:latin typeface="Helvetica" pitchFamily="2" charset="0"/>
                <a:ea typeface="Tahoma" panose="020B0604030504040204" pitchFamily="34" charset="0"/>
                <a:cs typeface="Tahoma" panose="020B0604030504040204" pitchFamily="34" charset="0"/>
              </a:rPr>
              <a:t>RE</a:t>
            </a:r>
          </a:p>
        </p:txBody>
      </p:sp>
      <p:sp>
        <p:nvSpPr>
          <p:cNvPr id="14" name="Rectangle 13">
            <a:hlinkClick r:id="rId42" action="ppaction://hlinksldjump"/>
            <a:extLst>
              <a:ext uri="{FF2B5EF4-FFF2-40B4-BE49-F238E27FC236}">
                <a16:creationId xmlns:a16="http://schemas.microsoft.com/office/drawing/2014/main" id="{683A8357-08F7-4FE5-8F77-DFEB44DB29CD}"/>
              </a:ext>
            </a:extLst>
          </p:cNvPr>
          <p:cNvSpPr/>
          <p:nvPr>
            <p:custDataLst>
              <p:tags r:id="rId15"/>
            </p:custDataLst>
          </p:nvPr>
        </p:nvSpPr>
        <p:spPr>
          <a:xfrm>
            <a:off x="2633887" y="3336324"/>
            <a:ext cx="1575645" cy="442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white"/>
                </a:solidFill>
                <a:effectLst/>
                <a:uLnTx/>
                <a:uFillTx/>
                <a:latin typeface="Helvetica" pitchFamily="2" charset="0"/>
                <a:ea typeface="Tahoma" panose="020B0604030504040204" pitchFamily="34" charset="0"/>
                <a:cs typeface="Tahoma" panose="020B0604030504040204" pitchFamily="34" charset="0"/>
              </a:rPr>
              <a:t>CONSOLIDATION DES COMPTES</a:t>
            </a:r>
          </a:p>
        </p:txBody>
      </p:sp>
      <p:sp>
        <p:nvSpPr>
          <p:cNvPr id="15" name="Rectangle 14">
            <a:hlinkClick r:id="rId43" action="ppaction://hlinksldjump"/>
            <a:extLst>
              <a:ext uri="{FF2B5EF4-FFF2-40B4-BE49-F238E27FC236}">
                <a16:creationId xmlns:a16="http://schemas.microsoft.com/office/drawing/2014/main" id="{B1F5E8E3-CC47-48C2-A803-51A2F4396DD8}"/>
              </a:ext>
            </a:extLst>
          </p:cNvPr>
          <p:cNvSpPr/>
          <p:nvPr>
            <p:custDataLst>
              <p:tags r:id="rId16"/>
            </p:custDataLst>
          </p:nvPr>
        </p:nvSpPr>
        <p:spPr>
          <a:xfrm>
            <a:off x="263610" y="4125681"/>
            <a:ext cx="1837037" cy="442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100" b="1" dirty="0">
                <a:solidFill>
                  <a:prstClr val="white"/>
                </a:solidFill>
                <a:latin typeface="Helvetica" pitchFamily="2" charset="0"/>
                <a:ea typeface="Tahoma" panose="020B0604030504040204" pitchFamily="34" charset="0"/>
                <a:cs typeface="Tahoma" panose="020B0604030504040204" pitchFamily="34" charset="0"/>
              </a:rPr>
              <a:t>AUDIT ET CONTRÔLE INTERNE EN COMPTABILITÉ</a:t>
            </a:r>
          </a:p>
        </p:txBody>
      </p:sp>
      <p:sp>
        <p:nvSpPr>
          <p:cNvPr id="16" name="Rectangle 15">
            <a:hlinkClick r:id="rId44" action="ppaction://hlinksldjump"/>
            <a:extLst>
              <a:ext uri="{FF2B5EF4-FFF2-40B4-BE49-F238E27FC236}">
                <a16:creationId xmlns:a16="http://schemas.microsoft.com/office/drawing/2014/main" id="{913269C9-6DE7-4698-B9A2-0CB90305C3DA}"/>
              </a:ext>
            </a:extLst>
          </p:cNvPr>
          <p:cNvSpPr/>
          <p:nvPr>
            <p:custDataLst>
              <p:tags r:id="rId17"/>
            </p:custDataLst>
          </p:nvPr>
        </p:nvSpPr>
        <p:spPr>
          <a:xfrm>
            <a:off x="2586682" y="4125680"/>
            <a:ext cx="1705232" cy="442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dirty="0">
                <a:solidFill>
                  <a:schemeClr val="bg1"/>
                </a:solidFill>
                <a:latin typeface="Helvetica" pitchFamily="2" charset="0"/>
                <a:ea typeface="Tahoma" panose="020B0604030504040204" pitchFamily="34" charset="0"/>
                <a:cs typeface="Tahoma" panose="020B0604030504040204" pitchFamily="34" charset="0"/>
              </a:rPr>
              <a:t>LE RECOUVREMENT DES CR</a:t>
            </a:r>
            <a:r>
              <a:rPr lang="fr-FR" sz="1100" b="1" dirty="0">
                <a:solidFill>
                  <a:schemeClr val="bg1"/>
                </a:solidFill>
                <a:latin typeface="Helvetica" panose="020B0604020202020204" pitchFamily="34" charset="0"/>
                <a:cs typeface="Helvetica" panose="020B0604020202020204" pitchFamily="34" charset="0"/>
              </a:rPr>
              <a:t>É</a:t>
            </a:r>
            <a:r>
              <a:rPr lang="fr-FR" sz="1100" b="1" dirty="0">
                <a:solidFill>
                  <a:schemeClr val="bg1"/>
                </a:solidFill>
                <a:latin typeface="Helvetica" pitchFamily="2" charset="0"/>
                <a:ea typeface="Tahoma" panose="020B0604030504040204" pitchFamily="34" charset="0"/>
                <a:cs typeface="Tahoma" panose="020B0604030504040204" pitchFamily="34" charset="0"/>
              </a:rPr>
              <a:t>ANCES</a:t>
            </a:r>
          </a:p>
        </p:txBody>
      </p:sp>
      <p:pic>
        <p:nvPicPr>
          <p:cNvPr id="21" name="Image 20" descr="Sans titre-2.png">
            <a:hlinkClick r:id="rId45" action="ppaction://hlinksldjump"/>
          </p:cNvPr>
          <p:cNvPicPr>
            <a:picLocks noChangeAspect="1"/>
          </p:cNvPicPr>
          <p:nvPr>
            <p:custDataLst>
              <p:tags r:id="rId18"/>
            </p:custDataLst>
          </p:nvPr>
        </p:nvPicPr>
        <p:blipFill>
          <a:blip r:embed="rId46"/>
          <a:stretch>
            <a:fillRect/>
          </a:stretch>
        </p:blipFill>
        <p:spPr>
          <a:xfrm rot="16200000">
            <a:off x="11094719" y="6114203"/>
            <a:ext cx="822962" cy="484633"/>
          </a:xfrm>
          <a:prstGeom prst="rect">
            <a:avLst/>
          </a:prstGeom>
        </p:spPr>
      </p:pic>
      <p:pic>
        <p:nvPicPr>
          <p:cNvPr id="25" name="Picture 3"/>
          <p:cNvPicPr>
            <a:picLocks noChangeAspect="1" noChangeArrowheads="1"/>
          </p:cNvPicPr>
          <p:nvPr>
            <p:custDataLst>
              <p:tags r:id="rId19"/>
            </p:custDataLst>
          </p:nvPr>
        </p:nvPicPr>
        <p:blipFill>
          <a:blip r:embed="rId36"/>
          <a:srcRect/>
          <a:stretch>
            <a:fillRect/>
          </a:stretch>
        </p:blipFill>
        <p:spPr bwMode="auto">
          <a:xfrm>
            <a:off x="267345" y="4862898"/>
            <a:ext cx="1920154" cy="631739"/>
          </a:xfrm>
          <a:prstGeom prst="rect">
            <a:avLst/>
          </a:prstGeom>
          <a:noFill/>
          <a:ln w="9525">
            <a:noFill/>
            <a:miter lim="800000"/>
            <a:headEnd/>
            <a:tailEnd/>
          </a:ln>
          <a:effectLst/>
        </p:spPr>
      </p:pic>
      <p:sp>
        <p:nvSpPr>
          <p:cNvPr id="19" name="Rectangle 18">
            <a:hlinkClick r:id="rId47" action="ppaction://hlinksldjump"/>
            <a:extLst>
              <a:ext uri="{FF2B5EF4-FFF2-40B4-BE49-F238E27FC236}">
                <a16:creationId xmlns:a16="http://schemas.microsoft.com/office/drawing/2014/main" id="{623E00C0-3CB8-42F4-99B6-3176406F333F}"/>
              </a:ext>
            </a:extLst>
          </p:cNvPr>
          <p:cNvSpPr/>
          <p:nvPr>
            <p:custDataLst>
              <p:tags r:id="rId20"/>
            </p:custDataLst>
          </p:nvPr>
        </p:nvSpPr>
        <p:spPr>
          <a:xfrm>
            <a:off x="486031" y="4957701"/>
            <a:ext cx="1499288" cy="442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100" b="1" dirty="0">
                <a:solidFill>
                  <a:schemeClr val="bg1"/>
                </a:solidFill>
                <a:latin typeface="Helvetica" pitchFamily="2" charset="0"/>
                <a:ea typeface="Tahoma" panose="020B0604030504040204" pitchFamily="34" charset="0"/>
                <a:cs typeface="Tahoma" panose="020B0604030504040204" pitchFamily="34" charset="0"/>
              </a:rPr>
              <a:t>FINANCE POUR NON</a:t>
            </a:r>
            <a:r>
              <a:rPr lang="fr-FR" sz="1400" b="1" dirty="0">
                <a:solidFill>
                  <a:schemeClr val="bg1"/>
                </a:solidFill>
                <a:latin typeface="Helvetica" pitchFamily="2" charset="0"/>
                <a:ea typeface="Tahoma" panose="020B0604030504040204" pitchFamily="34" charset="0"/>
                <a:cs typeface="Tahoma" panose="020B0604030504040204" pitchFamily="34" charset="0"/>
              </a:rPr>
              <a:t>-</a:t>
            </a:r>
            <a:r>
              <a:rPr lang="fr-FR" sz="1100" b="1" dirty="0">
                <a:solidFill>
                  <a:schemeClr val="bg1"/>
                </a:solidFill>
                <a:latin typeface="Helvetica" pitchFamily="2" charset="0"/>
                <a:ea typeface="Tahoma" panose="020B0604030504040204" pitchFamily="34" charset="0"/>
                <a:cs typeface="Tahoma" panose="020B0604030504040204" pitchFamily="34" charset="0"/>
              </a:rPr>
              <a:t>FINANCIERS</a:t>
            </a:r>
          </a:p>
        </p:txBody>
      </p:sp>
      <p:sp>
        <p:nvSpPr>
          <p:cNvPr id="27" name="Rectangle 26">
            <a:hlinkClick r:id="rId48" action="ppaction://hlinksldjump"/>
            <a:extLst>
              <a:ext uri="{FF2B5EF4-FFF2-40B4-BE49-F238E27FC236}">
                <a16:creationId xmlns:a16="http://schemas.microsoft.com/office/drawing/2014/main" id="{623E00C0-3CB8-42F4-99B6-3176406F333F}"/>
              </a:ext>
            </a:extLst>
          </p:cNvPr>
          <p:cNvSpPr/>
          <p:nvPr>
            <p:custDataLst>
              <p:tags r:id="rId21"/>
            </p:custDataLst>
          </p:nvPr>
        </p:nvSpPr>
        <p:spPr>
          <a:xfrm>
            <a:off x="1480262" y="5755722"/>
            <a:ext cx="1678572" cy="442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100" b="1" dirty="0">
                <a:solidFill>
                  <a:schemeClr val="bg1"/>
                </a:solidFill>
                <a:latin typeface="Helvetica" pitchFamily="2" charset="0"/>
                <a:ea typeface="Tahoma" panose="020B0604030504040204" pitchFamily="34" charset="0"/>
                <a:cs typeface="Tahoma" panose="020B0604030504040204" pitchFamily="34" charset="0"/>
              </a:rPr>
              <a:t>DROIT DES AFFAIRES POUR NON</a:t>
            </a:r>
            <a:r>
              <a:rPr lang="fr-FR" sz="1400" b="1" dirty="0">
                <a:solidFill>
                  <a:schemeClr val="bg1"/>
                </a:solidFill>
                <a:latin typeface="Helvetica" pitchFamily="2" charset="0"/>
                <a:ea typeface="Tahoma" panose="020B0604030504040204" pitchFamily="34" charset="0"/>
                <a:cs typeface="Tahoma" panose="020B0604030504040204" pitchFamily="34" charset="0"/>
              </a:rPr>
              <a:t>-</a:t>
            </a:r>
            <a:r>
              <a:rPr lang="fr-FR" sz="1100" b="1" dirty="0">
                <a:solidFill>
                  <a:schemeClr val="bg1"/>
                </a:solidFill>
                <a:latin typeface="Helvetica" pitchFamily="2" charset="0"/>
                <a:ea typeface="Tahoma" panose="020B0604030504040204" pitchFamily="34" charset="0"/>
                <a:cs typeface="Tahoma" panose="020B0604030504040204" pitchFamily="34" charset="0"/>
              </a:rPr>
              <a:t>JURISTE</a:t>
            </a:r>
          </a:p>
        </p:txBody>
      </p:sp>
      <p:sp>
        <p:nvSpPr>
          <p:cNvPr id="31" name="Rectangle 30">
            <a:hlinkClick r:id="rId49" action="ppaction://hlinksldjump"/>
            <a:extLst>
              <a:ext uri="{FF2B5EF4-FFF2-40B4-BE49-F238E27FC236}">
                <a16:creationId xmlns:a16="http://schemas.microsoft.com/office/drawing/2014/main" id="{623E00C0-3CB8-42F4-99B6-3176406F333F}"/>
              </a:ext>
            </a:extLst>
          </p:cNvPr>
          <p:cNvSpPr/>
          <p:nvPr>
            <p:custDataLst>
              <p:tags r:id="rId22"/>
            </p:custDataLst>
          </p:nvPr>
        </p:nvSpPr>
        <p:spPr>
          <a:xfrm>
            <a:off x="2612515" y="4966987"/>
            <a:ext cx="1676850" cy="442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100" b="1" dirty="0">
                <a:solidFill>
                  <a:schemeClr val="bg1"/>
                </a:solidFill>
                <a:latin typeface="Helvetica" pitchFamily="2" charset="0"/>
                <a:ea typeface="Tahoma" panose="020B0604030504040204" pitchFamily="34" charset="0"/>
                <a:cs typeface="Tahoma" panose="020B0604030504040204" pitchFamily="34" charset="0"/>
              </a:rPr>
              <a:t>COMPTABILIT</a:t>
            </a:r>
            <a:r>
              <a:rPr lang="fr-FR" sz="1100" b="1" dirty="0">
                <a:solidFill>
                  <a:schemeClr val="bg1"/>
                </a:solidFill>
                <a:latin typeface="Helvetica" pitchFamily="2" charset="0"/>
              </a:rPr>
              <a:t>É</a:t>
            </a:r>
            <a:r>
              <a:rPr lang="fr-FR" sz="1100" b="1" dirty="0">
                <a:solidFill>
                  <a:schemeClr val="bg1"/>
                </a:solidFill>
                <a:latin typeface="Helvetica" pitchFamily="2" charset="0"/>
                <a:ea typeface="Tahoma" panose="020B0604030504040204" pitchFamily="34" charset="0"/>
                <a:cs typeface="Tahoma" panose="020B0604030504040204" pitchFamily="34" charset="0"/>
              </a:rPr>
              <a:t> POUR NON</a:t>
            </a:r>
            <a:r>
              <a:rPr lang="fr-FR" sz="1400" b="1" dirty="0">
                <a:solidFill>
                  <a:schemeClr val="bg1"/>
                </a:solidFill>
                <a:latin typeface="Helvetica" pitchFamily="2" charset="0"/>
                <a:ea typeface="Tahoma" panose="020B0604030504040204" pitchFamily="34" charset="0"/>
                <a:cs typeface="Tahoma" panose="020B0604030504040204" pitchFamily="34" charset="0"/>
              </a:rPr>
              <a:t>-</a:t>
            </a:r>
            <a:r>
              <a:rPr lang="fr-FR" sz="1100" b="1" dirty="0">
                <a:solidFill>
                  <a:schemeClr val="bg1"/>
                </a:solidFill>
                <a:latin typeface="Helvetica" pitchFamily="2" charset="0"/>
                <a:ea typeface="Tahoma" panose="020B0604030504040204" pitchFamily="34" charset="0"/>
                <a:cs typeface="Tahoma" panose="020B0604030504040204" pitchFamily="34" charset="0"/>
              </a:rPr>
              <a:t>FINANCIERS</a:t>
            </a:r>
          </a:p>
        </p:txBody>
      </p:sp>
      <p:pic>
        <p:nvPicPr>
          <p:cNvPr id="32" name="Picture 3" descr="\\192.168.0.14\Profils_Itinérants\n.aoues\Desktop\bouton.png">
            <a:hlinkClick r:id="rId44" action="ppaction://hlinksldjump"/>
          </p:cNvPr>
          <p:cNvPicPr>
            <a:picLocks noChangeAspect="1" noChangeArrowheads="1"/>
          </p:cNvPicPr>
          <p:nvPr>
            <p:custDataLst>
              <p:tags r:id="rId23"/>
            </p:custDataLst>
          </p:nvPr>
        </p:nvPicPr>
        <p:blipFill>
          <a:blip r:embed="rId50" cstate="print"/>
          <a:srcRect/>
          <a:stretch>
            <a:fillRect/>
          </a:stretch>
        </p:blipFill>
        <p:spPr bwMode="auto">
          <a:xfrm>
            <a:off x="4330630" y="4579618"/>
            <a:ext cx="142541" cy="142541"/>
          </a:xfrm>
          <a:prstGeom prst="rect">
            <a:avLst/>
          </a:prstGeom>
          <a:noFill/>
        </p:spPr>
      </p:pic>
      <p:pic>
        <p:nvPicPr>
          <p:cNvPr id="33" name="Picture 3" descr="\\192.168.0.14\Profils_Itinérants\n.aoues\Desktop\bouton.png">
            <a:hlinkClick r:id="rId42" action="ppaction://hlinksldjump"/>
          </p:cNvPr>
          <p:cNvPicPr>
            <a:picLocks noChangeAspect="1" noChangeArrowheads="1"/>
          </p:cNvPicPr>
          <p:nvPr>
            <p:custDataLst>
              <p:tags r:id="rId24"/>
            </p:custDataLst>
          </p:nvPr>
        </p:nvPicPr>
        <p:blipFill>
          <a:blip r:embed="rId50" cstate="print"/>
          <a:srcRect/>
          <a:stretch>
            <a:fillRect/>
          </a:stretch>
        </p:blipFill>
        <p:spPr bwMode="auto">
          <a:xfrm>
            <a:off x="4330630" y="3800160"/>
            <a:ext cx="142541" cy="142541"/>
          </a:xfrm>
          <a:prstGeom prst="rect">
            <a:avLst/>
          </a:prstGeom>
          <a:noFill/>
        </p:spPr>
      </p:pic>
      <p:pic>
        <p:nvPicPr>
          <p:cNvPr id="34" name="Picture 3" descr="\\192.168.0.14\Profils_Itinérants\n.aoues\Desktop\bouton.png">
            <a:hlinkClick r:id="rId40" action="ppaction://hlinksldjump"/>
          </p:cNvPr>
          <p:cNvPicPr>
            <a:picLocks noChangeAspect="1" noChangeArrowheads="1"/>
          </p:cNvPicPr>
          <p:nvPr>
            <p:custDataLst>
              <p:tags r:id="rId25"/>
            </p:custDataLst>
          </p:nvPr>
        </p:nvPicPr>
        <p:blipFill>
          <a:blip r:embed="rId50" cstate="print"/>
          <a:srcRect/>
          <a:stretch>
            <a:fillRect/>
          </a:stretch>
        </p:blipFill>
        <p:spPr bwMode="auto">
          <a:xfrm>
            <a:off x="4330630" y="2985768"/>
            <a:ext cx="142541" cy="142541"/>
          </a:xfrm>
          <a:prstGeom prst="rect">
            <a:avLst/>
          </a:prstGeom>
          <a:noFill/>
        </p:spPr>
      </p:pic>
      <p:pic>
        <p:nvPicPr>
          <p:cNvPr id="35" name="Picture 3" descr="\\192.168.0.14\Profils_Itinérants\n.aoues\Desktop\bouton.png">
            <a:hlinkClick r:id="rId43" action="ppaction://hlinksldjump"/>
          </p:cNvPr>
          <p:cNvPicPr>
            <a:picLocks noChangeAspect="1" noChangeArrowheads="1"/>
          </p:cNvPicPr>
          <p:nvPr>
            <p:custDataLst>
              <p:tags r:id="rId26"/>
            </p:custDataLst>
          </p:nvPr>
        </p:nvPicPr>
        <p:blipFill>
          <a:blip r:embed="rId50" cstate="print"/>
          <a:srcRect/>
          <a:stretch>
            <a:fillRect/>
          </a:stretch>
        </p:blipFill>
        <p:spPr bwMode="auto">
          <a:xfrm>
            <a:off x="2119241" y="4587556"/>
            <a:ext cx="142541" cy="142541"/>
          </a:xfrm>
          <a:prstGeom prst="rect">
            <a:avLst/>
          </a:prstGeom>
          <a:noFill/>
        </p:spPr>
      </p:pic>
      <p:pic>
        <p:nvPicPr>
          <p:cNvPr id="36" name="Picture 3" descr="\\192.168.0.14\Profils_Itinérants\n.aoues\Desktop\bouton.png">
            <a:hlinkClick r:id="rId41" action="ppaction://hlinksldjump"/>
          </p:cNvPr>
          <p:cNvPicPr>
            <a:picLocks noChangeAspect="1" noChangeArrowheads="1"/>
          </p:cNvPicPr>
          <p:nvPr>
            <p:custDataLst>
              <p:tags r:id="rId27"/>
            </p:custDataLst>
          </p:nvPr>
        </p:nvPicPr>
        <p:blipFill>
          <a:blip r:embed="rId50" cstate="print"/>
          <a:srcRect/>
          <a:stretch>
            <a:fillRect/>
          </a:stretch>
        </p:blipFill>
        <p:spPr bwMode="auto">
          <a:xfrm>
            <a:off x="2119241" y="3800159"/>
            <a:ext cx="142541" cy="142541"/>
          </a:xfrm>
          <a:prstGeom prst="rect">
            <a:avLst/>
          </a:prstGeom>
          <a:noFill/>
        </p:spPr>
      </p:pic>
      <p:pic>
        <p:nvPicPr>
          <p:cNvPr id="37" name="Picture 3" descr="\\192.168.0.14\Profils_Itinérants\n.aoues\Desktop\bouton.png">
            <a:hlinkClick r:id="rId39" action="ppaction://hlinksldjump"/>
          </p:cNvPr>
          <p:cNvPicPr>
            <a:picLocks noChangeAspect="1" noChangeArrowheads="1"/>
          </p:cNvPicPr>
          <p:nvPr>
            <p:custDataLst>
              <p:tags r:id="rId28"/>
            </p:custDataLst>
          </p:nvPr>
        </p:nvPicPr>
        <p:blipFill>
          <a:blip r:embed="rId50" cstate="print"/>
          <a:srcRect/>
          <a:stretch>
            <a:fillRect/>
          </a:stretch>
        </p:blipFill>
        <p:spPr bwMode="auto">
          <a:xfrm>
            <a:off x="2119241" y="2992118"/>
            <a:ext cx="142541" cy="142541"/>
          </a:xfrm>
          <a:prstGeom prst="rect">
            <a:avLst/>
          </a:prstGeom>
          <a:noFill/>
        </p:spPr>
      </p:pic>
      <p:pic>
        <p:nvPicPr>
          <p:cNvPr id="38" name="Picture 3" descr="\\192.168.0.14\Profils_Itinérants\n.aoues\Desktop\bouton.png">
            <a:hlinkClick r:id="rId49" action="ppaction://hlinksldjump"/>
          </p:cNvPr>
          <p:cNvPicPr>
            <a:picLocks noChangeAspect="1" noChangeArrowheads="1"/>
          </p:cNvPicPr>
          <p:nvPr>
            <p:custDataLst>
              <p:tags r:id="rId29"/>
            </p:custDataLst>
          </p:nvPr>
        </p:nvPicPr>
        <p:blipFill>
          <a:blip r:embed="rId50" cstate="print"/>
          <a:srcRect/>
          <a:stretch>
            <a:fillRect/>
          </a:stretch>
        </p:blipFill>
        <p:spPr bwMode="auto">
          <a:xfrm>
            <a:off x="4335393" y="5424173"/>
            <a:ext cx="142541" cy="142541"/>
          </a:xfrm>
          <a:prstGeom prst="rect">
            <a:avLst/>
          </a:prstGeom>
          <a:noFill/>
        </p:spPr>
      </p:pic>
      <p:pic>
        <p:nvPicPr>
          <p:cNvPr id="39" name="Picture 3" descr="\\192.168.0.14\Profils_Itinérants\n.aoues\Desktop\bouton.png">
            <a:hlinkClick r:id="rId47" action="ppaction://hlinksldjump"/>
          </p:cNvPr>
          <p:cNvPicPr>
            <a:picLocks noChangeAspect="1" noChangeArrowheads="1"/>
          </p:cNvPicPr>
          <p:nvPr>
            <p:custDataLst>
              <p:tags r:id="rId30"/>
            </p:custDataLst>
          </p:nvPr>
        </p:nvPicPr>
        <p:blipFill>
          <a:blip r:embed="rId50" cstate="print"/>
          <a:srcRect/>
          <a:stretch>
            <a:fillRect/>
          </a:stretch>
        </p:blipFill>
        <p:spPr bwMode="auto">
          <a:xfrm>
            <a:off x="2119241" y="5420996"/>
            <a:ext cx="142541" cy="142541"/>
          </a:xfrm>
          <a:prstGeom prst="rect">
            <a:avLst/>
          </a:prstGeom>
          <a:noFill/>
        </p:spPr>
      </p:pic>
      <p:pic>
        <p:nvPicPr>
          <p:cNvPr id="45" name="Picture 3" descr="\\192.168.0.14\Profils_Itinérants\n.aoues\Desktop\bouton.png">
            <a:hlinkClick r:id="rId48" action="ppaction://hlinksldjump"/>
          </p:cNvPr>
          <p:cNvPicPr>
            <a:picLocks noChangeAspect="1" noChangeArrowheads="1"/>
          </p:cNvPicPr>
          <p:nvPr>
            <p:custDataLst>
              <p:tags r:id="rId31"/>
            </p:custDataLst>
          </p:nvPr>
        </p:nvPicPr>
        <p:blipFill>
          <a:blip r:embed="rId50" cstate="print"/>
          <a:srcRect/>
          <a:stretch>
            <a:fillRect/>
          </a:stretch>
        </p:blipFill>
        <p:spPr bwMode="auto">
          <a:xfrm>
            <a:off x="3205092" y="6235383"/>
            <a:ext cx="142541" cy="142541"/>
          </a:xfrm>
          <a:prstGeom prst="rect">
            <a:avLst/>
          </a:prstGeom>
          <a:noFill/>
        </p:spPr>
      </p:pic>
      <p:pic>
        <p:nvPicPr>
          <p:cNvPr id="44" name="Image 43" descr="Sans titre-2.png">
            <a:hlinkClick r:id="rId51" action="ppaction://hlinksldjump"/>
            <a:extLst>
              <a:ext uri="{FF2B5EF4-FFF2-40B4-BE49-F238E27FC236}">
                <a16:creationId xmlns:a16="http://schemas.microsoft.com/office/drawing/2014/main" id="{A7AA2CD5-B5AF-420F-BDAD-E9014113430F}"/>
              </a:ext>
            </a:extLst>
          </p:cNvPr>
          <p:cNvPicPr>
            <a:picLocks noChangeAspect="1"/>
          </p:cNvPicPr>
          <p:nvPr>
            <p:custDataLst>
              <p:tags r:id="rId32"/>
            </p:custDataLst>
          </p:nvPr>
        </p:nvPicPr>
        <p:blipFill>
          <a:blip r:embed="rId46"/>
          <a:stretch>
            <a:fillRect/>
          </a:stretch>
        </p:blipFill>
        <p:spPr>
          <a:xfrm rot="5400000">
            <a:off x="10633402" y="6081251"/>
            <a:ext cx="822962" cy="484633"/>
          </a:xfrm>
          <a:prstGeom prst="rect">
            <a:avLst/>
          </a:prstGeom>
        </p:spPr>
      </p:pic>
      <p:pic>
        <p:nvPicPr>
          <p:cNvPr id="47" name="Picture 2"/>
          <p:cNvPicPr>
            <a:picLocks noChangeAspect="1" noChangeArrowheads="1"/>
          </p:cNvPicPr>
          <p:nvPr>
            <p:custDataLst>
              <p:tags r:id="rId33"/>
            </p:custDataLst>
          </p:nvPr>
        </p:nvPicPr>
        <p:blipFill>
          <a:blip r:embed="rId5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02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
          <p:cNvPicPr>
            <a:picLocks noChangeAspect="1" noChangeArrowheads="1"/>
          </p:cNvPicPr>
          <p:nvPr>
            <p:custDataLst>
              <p:tags r:id="rId1"/>
            </p:custDataLst>
          </p:nvPr>
        </p:nvPicPr>
        <p:blipFill>
          <a:blip r:embed="rId27"/>
          <a:srcRect/>
          <a:stretch>
            <a:fillRect/>
          </a:stretch>
        </p:blipFill>
        <p:spPr bwMode="auto">
          <a:xfrm>
            <a:off x="659245" y="925740"/>
            <a:ext cx="3379356" cy="1319226"/>
          </a:xfrm>
          <a:prstGeom prst="rect">
            <a:avLst/>
          </a:prstGeom>
          <a:noFill/>
          <a:ln w="9525">
            <a:noFill/>
            <a:miter lim="800000"/>
            <a:headEnd/>
            <a:tailEnd/>
          </a:ln>
          <a:effectLst/>
        </p:spPr>
      </p:pic>
      <p:pic>
        <p:nvPicPr>
          <p:cNvPr id="4098" name="Picture 2"/>
          <p:cNvPicPr>
            <a:picLocks noChangeAspect="1" noChangeArrowheads="1"/>
          </p:cNvPicPr>
          <p:nvPr>
            <p:custDataLst>
              <p:tags r:id="rId2"/>
            </p:custDataLst>
          </p:nvPr>
        </p:nvPicPr>
        <p:blipFill>
          <a:blip r:embed="rId28"/>
          <a:srcRect/>
          <a:stretch>
            <a:fillRect/>
          </a:stretch>
        </p:blipFill>
        <p:spPr bwMode="auto">
          <a:xfrm>
            <a:off x="4552950" y="428625"/>
            <a:ext cx="7639050" cy="6429375"/>
          </a:xfrm>
          <a:prstGeom prst="rect">
            <a:avLst/>
          </a:prstGeom>
          <a:noFill/>
          <a:ln w="9525">
            <a:noFill/>
            <a:miter lim="800000"/>
            <a:headEnd/>
            <a:tailEnd/>
          </a:ln>
          <a:effectLst/>
        </p:spPr>
      </p:pic>
      <p:sp>
        <p:nvSpPr>
          <p:cNvPr id="11" name="Rectangle : avec coins arrondis en diagonale 10">
            <a:extLst>
              <a:ext uri="{FF2B5EF4-FFF2-40B4-BE49-F238E27FC236}">
                <a16:creationId xmlns:a16="http://schemas.microsoft.com/office/drawing/2014/main" id="{5920814C-F966-45F4-B82F-80C058DFB291}"/>
              </a:ext>
            </a:extLst>
          </p:cNvPr>
          <p:cNvSpPr/>
          <p:nvPr>
            <p:custDataLst>
              <p:tags r:id="rId3"/>
            </p:custDataLst>
          </p:nvPr>
        </p:nvSpPr>
        <p:spPr>
          <a:xfrm>
            <a:off x="913725" y="1091221"/>
            <a:ext cx="2748501" cy="834887"/>
          </a:xfrm>
          <a:prstGeom prst="round2Diag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Helvetica" pitchFamily="2" charset="0"/>
              </a:rPr>
              <a:t>Outils &amp; Informatiques</a:t>
            </a:r>
          </a:p>
        </p:txBody>
      </p:sp>
      <p:pic>
        <p:nvPicPr>
          <p:cNvPr id="18" name="Image 17" descr="Sans titre-2.png">
            <a:hlinkClick r:id="rId29" action="ppaction://hlinksldjump"/>
          </p:cNvPr>
          <p:cNvPicPr>
            <a:picLocks noChangeAspect="1"/>
          </p:cNvPicPr>
          <p:nvPr>
            <p:custDataLst>
              <p:tags r:id="rId4"/>
            </p:custDataLst>
          </p:nvPr>
        </p:nvPicPr>
        <p:blipFill>
          <a:blip r:embed="rId30"/>
          <a:stretch>
            <a:fillRect/>
          </a:stretch>
        </p:blipFill>
        <p:spPr>
          <a:xfrm rot="16200000">
            <a:off x="11094719" y="6114203"/>
            <a:ext cx="822962" cy="484633"/>
          </a:xfrm>
          <a:prstGeom prst="rect">
            <a:avLst/>
          </a:prstGeom>
        </p:spPr>
      </p:pic>
      <p:grpSp>
        <p:nvGrpSpPr>
          <p:cNvPr id="4" name="Groupe 3">
            <a:extLst>
              <a:ext uri="{FF2B5EF4-FFF2-40B4-BE49-F238E27FC236}">
                <a16:creationId xmlns:a16="http://schemas.microsoft.com/office/drawing/2014/main" id="{5E55F6EA-8548-4679-AB10-B5DE75F8564E}"/>
              </a:ext>
            </a:extLst>
          </p:cNvPr>
          <p:cNvGrpSpPr/>
          <p:nvPr>
            <p:custDataLst>
              <p:tags r:id="rId5"/>
            </p:custDataLst>
          </p:nvPr>
        </p:nvGrpSpPr>
        <p:grpSpPr>
          <a:xfrm>
            <a:off x="339689" y="4953262"/>
            <a:ext cx="1988504" cy="715640"/>
            <a:chOff x="2499790" y="4078620"/>
            <a:chExt cx="1988504" cy="715640"/>
          </a:xfrm>
        </p:grpSpPr>
        <p:pic>
          <p:nvPicPr>
            <p:cNvPr id="71" name="Picture 4"/>
            <p:cNvPicPr>
              <a:picLocks noChangeAspect="1" noChangeArrowheads="1"/>
            </p:cNvPicPr>
            <p:nvPr/>
          </p:nvPicPr>
          <p:blipFill>
            <a:blip r:embed="rId31"/>
            <a:srcRect/>
            <a:stretch>
              <a:fillRect/>
            </a:stretch>
          </p:blipFill>
          <p:spPr bwMode="auto">
            <a:xfrm>
              <a:off x="2499790" y="4088557"/>
              <a:ext cx="1920154" cy="631739"/>
            </a:xfrm>
            <a:prstGeom prst="rect">
              <a:avLst/>
            </a:prstGeom>
            <a:noFill/>
            <a:ln w="9525">
              <a:noFill/>
              <a:miter lim="800000"/>
              <a:headEnd/>
              <a:tailEnd/>
            </a:ln>
            <a:effectLst/>
          </p:spPr>
        </p:pic>
        <p:sp>
          <p:nvSpPr>
            <p:cNvPr id="13" name="Rectangle 12">
              <a:hlinkClick r:id="rId32" action="ppaction://hlinksldjump"/>
              <a:extLst>
                <a:ext uri="{FF2B5EF4-FFF2-40B4-BE49-F238E27FC236}">
                  <a16:creationId xmlns:a16="http://schemas.microsoft.com/office/drawing/2014/main" id="{9BD0D926-00DB-44A1-B2E8-D22DD5F820EA}"/>
                </a:ext>
              </a:extLst>
            </p:cNvPr>
            <p:cNvSpPr/>
            <p:nvPr>
              <p:custDataLst>
                <p:tags r:id="rId25"/>
              </p:custDataLst>
            </p:nvPr>
          </p:nvSpPr>
          <p:spPr>
            <a:xfrm>
              <a:off x="2578054" y="4078620"/>
              <a:ext cx="1666660" cy="596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prstClr val="white"/>
                  </a:solidFill>
                  <a:latin typeface="Helvetica" pitchFamily="2" charset="0"/>
                  <a:ea typeface="Tahoma" panose="020B0604030504040204" pitchFamily="34" charset="0"/>
                  <a:cs typeface="Tahoma" panose="020B0604030504040204" pitchFamily="34" charset="0"/>
                </a:rPr>
                <a:t>POWER BI</a:t>
              </a:r>
              <a:endParaRPr lang="fr-FR" sz="1400" b="1" dirty="0">
                <a:latin typeface="Helvetica" pitchFamily="2" charset="0"/>
              </a:endParaRPr>
            </a:p>
          </p:txBody>
        </p:sp>
        <p:pic>
          <p:nvPicPr>
            <p:cNvPr id="22" name="Picture 3" descr="\\192.168.0.14\Profils_Itinérants\n.aoues\Desktop\bouton.png">
              <a:hlinkClick r:id="rId32" action="ppaction://hlinksldjump"/>
            </p:cNvPr>
            <p:cNvPicPr>
              <a:picLocks noChangeAspect="1" noChangeArrowheads="1"/>
            </p:cNvPicPr>
            <p:nvPr/>
          </p:nvPicPr>
          <p:blipFill>
            <a:blip r:embed="rId33" cstate="print"/>
            <a:srcRect/>
            <a:stretch>
              <a:fillRect/>
            </a:stretch>
          </p:blipFill>
          <p:spPr bwMode="auto">
            <a:xfrm>
              <a:off x="4345753" y="4651719"/>
              <a:ext cx="142541" cy="142541"/>
            </a:xfrm>
            <a:prstGeom prst="rect">
              <a:avLst/>
            </a:prstGeom>
            <a:noFill/>
          </p:spPr>
        </p:pic>
      </p:grpSp>
      <p:grpSp>
        <p:nvGrpSpPr>
          <p:cNvPr id="6" name="Groupe 5">
            <a:extLst>
              <a:ext uri="{FF2B5EF4-FFF2-40B4-BE49-F238E27FC236}">
                <a16:creationId xmlns:a16="http://schemas.microsoft.com/office/drawing/2014/main" id="{47A6B759-0A79-4812-91FC-E525523C0292}"/>
              </a:ext>
            </a:extLst>
          </p:cNvPr>
          <p:cNvGrpSpPr/>
          <p:nvPr>
            <p:custDataLst>
              <p:tags r:id="rId6"/>
            </p:custDataLst>
          </p:nvPr>
        </p:nvGrpSpPr>
        <p:grpSpPr>
          <a:xfrm>
            <a:off x="277149" y="4043676"/>
            <a:ext cx="2060523" cy="751587"/>
            <a:chOff x="2503916" y="3303374"/>
            <a:chExt cx="1968503" cy="708251"/>
          </a:xfrm>
        </p:grpSpPr>
        <p:pic>
          <p:nvPicPr>
            <p:cNvPr id="23" name="Picture 2"/>
            <p:cNvPicPr>
              <a:picLocks noChangeAspect="1" noChangeArrowheads="1"/>
            </p:cNvPicPr>
            <p:nvPr/>
          </p:nvPicPr>
          <p:blipFill>
            <a:blip r:embed="rId34"/>
            <a:srcRect/>
            <a:stretch>
              <a:fillRect/>
            </a:stretch>
          </p:blipFill>
          <p:spPr bwMode="auto">
            <a:xfrm>
              <a:off x="2503916" y="3310067"/>
              <a:ext cx="1895115" cy="623501"/>
            </a:xfrm>
            <a:prstGeom prst="rect">
              <a:avLst/>
            </a:prstGeom>
            <a:noFill/>
            <a:ln w="9525">
              <a:noFill/>
              <a:miter lim="800000"/>
              <a:headEnd/>
              <a:tailEnd/>
            </a:ln>
            <a:effectLst/>
          </p:spPr>
        </p:pic>
        <p:sp>
          <p:nvSpPr>
            <p:cNvPr id="10" name="Rectangle 9">
              <a:hlinkClick r:id="rId35" action="ppaction://hlinksldjump"/>
              <a:extLst>
                <a:ext uri="{FF2B5EF4-FFF2-40B4-BE49-F238E27FC236}">
                  <a16:creationId xmlns:a16="http://schemas.microsoft.com/office/drawing/2014/main" id="{E0183587-6908-42A4-BBED-FC5ED69F717C}"/>
                </a:ext>
              </a:extLst>
            </p:cNvPr>
            <p:cNvSpPr/>
            <p:nvPr>
              <p:custDataLst>
                <p:tags r:id="rId24"/>
              </p:custDataLst>
            </p:nvPr>
          </p:nvSpPr>
          <p:spPr>
            <a:xfrm>
              <a:off x="2573644" y="3303374"/>
              <a:ext cx="1666660" cy="596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prstClr val="white"/>
                  </a:solidFill>
                  <a:latin typeface="Helvetica" pitchFamily="2" charset="0"/>
                  <a:ea typeface="Tahoma" panose="020B0604030504040204" pitchFamily="34" charset="0"/>
                  <a:cs typeface="Tahoma" panose="020B0604030504040204" pitchFamily="34" charset="0"/>
                </a:rPr>
                <a:t>TABLEAU DE BORD EXCEL</a:t>
              </a:r>
              <a:endParaRPr lang="fr-FR" sz="1400" b="1" dirty="0">
                <a:latin typeface="Helvetica" pitchFamily="2" charset="0"/>
              </a:endParaRPr>
            </a:p>
          </p:txBody>
        </p:sp>
        <p:pic>
          <p:nvPicPr>
            <p:cNvPr id="26" name="Picture 3" descr="\\192.168.0.14\Profils_Itinérants\n.aoues\Desktop\bouton.png">
              <a:hlinkClick r:id="rId35" action="ppaction://hlinksldjump"/>
            </p:cNvPr>
            <p:cNvPicPr>
              <a:picLocks noChangeAspect="1" noChangeArrowheads="1"/>
            </p:cNvPicPr>
            <p:nvPr/>
          </p:nvPicPr>
          <p:blipFill>
            <a:blip r:embed="rId33" cstate="print"/>
            <a:srcRect/>
            <a:stretch>
              <a:fillRect/>
            </a:stretch>
          </p:blipFill>
          <p:spPr bwMode="auto">
            <a:xfrm>
              <a:off x="4329878" y="3869084"/>
              <a:ext cx="142541" cy="142541"/>
            </a:xfrm>
            <a:prstGeom prst="rect">
              <a:avLst/>
            </a:prstGeom>
            <a:noFill/>
          </p:spPr>
        </p:pic>
      </p:grpSp>
      <p:grpSp>
        <p:nvGrpSpPr>
          <p:cNvPr id="19" name="Groupe 18">
            <a:extLst>
              <a:ext uri="{FF2B5EF4-FFF2-40B4-BE49-F238E27FC236}">
                <a16:creationId xmlns:a16="http://schemas.microsoft.com/office/drawing/2014/main" id="{9ED75E80-3E06-4B81-A95F-6D02D4AAA79A}"/>
              </a:ext>
            </a:extLst>
          </p:cNvPr>
          <p:cNvGrpSpPr/>
          <p:nvPr>
            <p:custDataLst>
              <p:tags r:id="rId7"/>
            </p:custDataLst>
          </p:nvPr>
        </p:nvGrpSpPr>
        <p:grpSpPr>
          <a:xfrm>
            <a:off x="277149" y="3209552"/>
            <a:ext cx="1986609" cy="699886"/>
            <a:chOff x="277149" y="3209552"/>
            <a:chExt cx="1986609" cy="699886"/>
          </a:xfrm>
        </p:grpSpPr>
        <p:pic>
          <p:nvPicPr>
            <p:cNvPr id="2052" name="Picture 4">
              <a:hlinkClick r:id="rId36" action="ppaction://hlinksldjump"/>
            </p:cNvPr>
            <p:cNvPicPr>
              <a:picLocks noChangeAspect="1" noChangeArrowheads="1"/>
            </p:cNvPicPr>
            <p:nvPr/>
          </p:nvPicPr>
          <p:blipFill>
            <a:blip r:embed="rId31"/>
            <a:srcRect/>
            <a:stretch>
              <a:fillRect/>
            </a:stretch>
          </p:blipFill>
          <p:spPr bwMode="auto">
            <a:xfrm>
              <a:off x="277149" y="3209552"/>
              <a:ext cx="1920154" cy="631739"/>
            </a:xfrm>
            <a:prstGeom prst="rect">
              <a:avLst/>
            </a:prstGeom>
            <a:noFill/>
            <a:ln w="9525">
              <a:noFill/>
              <a:miter lim="800000"/>
              <a:headEnd/>
              <a:tailEnd/>
            </a:ln>
            <a:effectLst/>
          </p:spPr>
        </p:pic>
        <p:sp>
          <p:nvSpPr>
            <p:cNvPr id="8" name="Rectangle 7">
              <a:hlinkClick r:id="rId37" action="ppaction://hlinksldjump"/>
              <a:extLst>
                <a:ext uri="{FF2B5EF4-FFF2-40B4-BE49-F238E27FC236}">
                  <a16:creationId xmlns:a16="http://schemas.microsoft.com/office/drawing/2014/main" id="{66383CCB-9B53-4A58-9388-E76CC82DC409}"/>
                </a:ext>
              </a:extLst>
            </p:cNvPr>
            <p:cNvSpPr/>
            <p:nvPr>
              <p:custDataLst>
                <p:tags r:id="rId23"/>
              </p:custDataLst>
            </p:nvPr>
          </p:nvSpPr>
          <p:spPr>
            <a:xfrm>
              <a:off x="380494" y="3262994"/>
              <a:ext cx="1666660" cy="507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Helvetica" pitchFamily="2" charset="0"/>
                  <a:ea typeface="Tahoma" panose="020B0604030504040204" pitchFamily="34" charset="0"/>
                  <a:cs typeface="Tahoma" panose="020B0604030504040204" pitchFamily="34" charset="0"/>
                </a:rPr>
                <a:t>EXCEL Niveau 3</a:t>
              </a:r>
            </a:p>
          </p:txBody>
        </p:sp>
        <p:pic>
          <p:nvPicPr>
            <p:cNvPr id="27" name="Picture 3" descr="\\192.168.0.14\Profils_Itinérants\n.aoues\Desktop\bouton.png">
              <a:hlinkClick r:id="rId37" action="ppaction://hlinksldjump"/>
            </p:cNvPr>
            <p:cNvPicPr>
              <a:picLocks noChangeAspect="1" noChangeArrowheads="1"/>
            </p:cNvPicPr>
            <p:nvPr/>
          </p:nvPicPr>
          <p:blipFill>
            <a:blip r:embed="rId33" cstate="print"/>
            <a:srcRect/>
            <a:stretch>
              <a:fillRect/>
            </a:stretch>
          </p:blipFill>
          <p:spPr bwMode="auto">
            <a:xfrm>
              <a:off x="2121217" y="3766897"/>
              <a:ext cx="142541" cy="142541"/>
            </a:xfrm>
            <a:prstGeom prst="rect">
              <a:avLst/>
            </a:prstGeom>
            <a:noFill/>
          </p:spPr>
        </p:pic>
      </p:grpSp>
      <p:grpSp>
        <p:nvGrpSpPr>
          <p:cNvPr id="3" name="Groupe 2">
            <a:extLst>
              <a:ext uri="{FF2B5EF4-FFF2-40B4-BE49-F238E27FC236}">
                <a16:creationId xmlns:a16="http://schemas.microsoft.com/office/drawing/2014/main" id="{E3CF4BB4-42AA-483D-AD96-F84EF92A1534}"/>
              </a:ext>
            </a:extLst>
          </p:cNvPr>
          <p:cNvGrpSpPr/>
          <p:nvPr>
            <p:custDataLst>
              <p:tags r:id="rId8"/>
            </p:custDataLst>
          </p:nvPr>
        </p:nvGrpSpPr>
        <p:grpSpPr>
          <a:xfrm>
            <a:off x="2595532" y="5028748"/>
            <a:ext cx="1960393" cy="692673"/>
            <a:chOff x="287938" y="4076186"/>
            <a:chExt cx="1960393" cy="692673"/>
          </a:xfrm>
        </p:grpSpPr>
        <p:pic>
          <p:nvPicPr>
            <p:cNvPr id="24" name="Picture 2"/>
            <p:cNvPicPr>
              <a:picLocks noChangeAspect="1" noChangeArrowheads="1"/>
            </p:cNvPicPr>
            <p:nvPr/>
          </p:nvPicPr>
          <p:blipFill>
            <a:blip r:embed="rId34"/>
            <a:srcRect/>
            <a:stretch>
              <a:fillRect/>
            </a:stretch>
          </p:blipFill>
          <p:spPr bwMode="auto">
            <a:xfrm>
              <a:off x="287938" y="4076186"/>
              <a:ext cx="1895115" cy="623501"/>
            </a:xfrm>
            <a:prstGeom prst="rect">
              <a:avLst/>
            </a:prstGeom>
            <a:noFill/>
            <a:ln w="9525">
              <a:noFill/>
              <a:miter lim="800000"/>
              <a:headEnd/>
              <a:tailEnd/>
            </a:ln>
            <a:effectLst/>
          </p:spPr>
        </p:pic>
        <p:sp>
          <p:nvSpPr>
            <p:cNvPr id="12" name="Rectangle 11">
              <a:hlinkClick r:id="rId38" action="ppaction://hlinksldjump"/>
              <a:extLst>
                <a:ext uri="{FF2B5EF4-FFF2-40B4-BE49-F238E27FC236}">
                  <a16:creationId xmlns:a16="http://schemas.microsoft.com/office/drawing/2014/main" id="{CB0BE783-FFFE-4BE6-8368-52DB5D1D2192}"/>
                </a:ext>
              </a:extLst>
            </p:cNvPr>
            <p:cNvSpPr/>
            <p:nvPr>
              <p:custDataLst>
                <p:tags r:id="rId22"/>
              </p:custDataLst>
            </p:nvPr>
          </p:nvSpPr>
          <p:spPr>
            <a:xfrm>
              <a:off x="442129" y="4085484"/>
              <a:ext cx="1597773" cy="596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Helvetica" pitchFamily="2" charset="0"/>
                  <a:ea typeface="Tahoma" panose="020B0604030504040204" pitchFamily="34" charset="0"/>
                  <a:cs typeface="Tahoma" panose="020B0604030504040204" pitchFamily="34" charset="0"/>
                </a:rPr>
                <a:t>VBA</a:t>
              </a:r>
            </a:p>
          </p:txBody>
        </p:sp>
        <p:pic>
          <p:nvPicPr>
            <p:cNvPr id="28" name="Picture 3" descr="\\192.168.0.14\Profils_Itinérants\n.aoues\Desktop\bouton.png">
              <a:hlinkClick r:id="rId38" action="ppaction://hlinksldjump"/>
            </p:cNvPr>
            <p:cNvPicPr>
              <a:picLocks noChangeAspect="1" noChangeArrowheads="1"/>
            </p:cNvPicPr>
            <p:nvPr/>
          </p:nvPicPr>
          <p:blipFill>
            <a:blip r:embed="rId33" cstate="print"/>
            <a:srcRect/>
            <a:stretch>
              <a:fillRect/>
            </a:stretch>
          </p:blipFill>
          <p:spPr bwMode="auto">
            <a:xfrm>
              <a:off x="2105790" y="4626318"/>
              <a:ext cx="142541" cy="142541"/>
            </a:xfrm>
            <a:prstGeom prst="rect">
              <a:avLst/>
            </a:prstGeom>
            <a:noFill/>
          </p:spPr>
        </p:pic>
      </p:grpSp>
      <p:grpSp>
        <p:nvGrpSpPr>
          <p:cNvPr id="5" name="Groupe 4">
            <a:extLst>
              <a:ext uri="{FF2B5EF4-FFF2-40B4-BE49-F238E27FC236}">
                <a16:creationId xmlns:a16="http://schemas.microsoft.com/office/drawing/2014/main" id="{DAE21822-65D0-45EA-A077-031CD50AFA92}"/>
              </a:ext>
            </a:extLst>
          </p:cNvPr>
          <p:cNvGrpSpPr/>
          <p:nvPr>
            <p:custDataLst>
              <p:tags r:id="rId9"/>
            </p:custDataLst>
          </p:nvPr>
        </p:nvGrpSpPr>
        <p:grpSpPr>
          <a:xfrm>
            <a:off x="2558001" y="4082664"/>
            <a:ext cx="1972757" cy="713984"/>
            <a:chOff x="275574" y="3288115"/>
            <a:chExt cx="1972757" cy="713984"/>
          </a:xfrm>
        </p:grpSpPr>
        <p:pic>
          <p:nvPicPr>
            <p:cNvPr id="70" name="Picture 4"/>
            <p:cNvPicPr>
              <a:picLocks noChangeAspect="1" noChangeArrowheads="1"/>
            </p:cNvPicPr>
            <p:nvPr/>
          </p:nvPicPr>
          <p:blipFill>
            <a:blip r:embed="rId31"/>
            <a:srcRect/>
            <a:stretch>
              <a:fillRect/>
            </a:stretch>
          </p:blipFill>
          <p:spPr bwMode="auto">
            <a:xfrm>
              <a:off x="275574" y="3297709"/>
              <a:ext cx="1920154" cy="631739"/>
            </a:xfrm>
            <a:prstGeom prst="rect">
              <a:avLst/>
            </a:prstGeom>
            <a:noFill/>
            <a:ln w="9525">
              <a:noFill/>
              <a:miter lim="800000"/>
              <a:headEnd/>
              <a:tailEnd/>
            </a:ln>
            <a:effectLst/>
          </p:spPr>
        </p:pic>
        <p:sp>
          <p:nvSpPr>
            <p:cNvPr id="9" name="Rectangle 8">
              <a:hlinkClick r:id="rId39" action="ppaction://hlinksldjump"/>
              <a:extLst>
                <a:ext uri="{FF2B5EF4-FFF2-40B4-BE49-F238E27FC236}">
                  <a16:creationId xmlns:a16="http://schemas.microsoft.com/office/drawing/2014/main" id="{3285D49E-989D-4C1C-9CF5-73F1C931EF84}"/>
                </a:ext>
              </a:extLst>
            </p:cNvPr>
            <p:cNvSpPr/>
            <p:nvPr>
              <p:custDataLst>
                <p:tags r:id="rId21"/>
              </p:custDataLst>
            </p:nvPr>
          </p:nvSpPr>
          <p:spPr>
            <a:xfrm>
              <a:off x="378728" y="3288115"/>
              <a:ext cx="1666660" cy="596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prstClr val="white"/>
                  </a:solidFill>
                  <a:latin typeface="Helvetica" pitchFamily="2" charset="0"/>
                  <a:ea typeface="Tahoma" panose="020B0604030504040204" pitchFamily="34" charset="0"/>
                  <a:cs typeface="Tahoma" panose="020B0604030504040204" pitchFamily="34" charset="0"/>
                </a:rPr>
                <a:t>POWERPOINT</a:t>
              </a:r>
              <a:endParaRPr lang="fr-FR" sz="1400" b="1" dirty="0">
                <a:latin typeface="Helvetica" pitchFamily="2" charset="0"/>
              </a:endParaRPr>
            </a:p>
          </p:txBody>
        </p:sp>
        <p:pic>
          <p:nvPicPr>
            <p:cNvPr id="29" name="Picture 3" descr="\\192.168.0.14\Profils_Itinérants\n.aoues\Desktop\bouton.png">
              <a:hlinkClick r:id="rId39" action="ppaction://hlinksldjump"/>
            </p:cNvPr>
            <p:cNvPicPr>
              <a:picLocks noChangeAspect="1" noChangeArrowheads="1"/>
            </p:cNvPicPr>
            <p:nvPr/>
          </p:nvPicPr>
          <p:blipFill>
            <a:blip r:embed="rId33" cstate="print"/>
            <a:srcRect/>
            <a:stretch>
              <a:fillRect/>
            </a:stretch>
          </p:blipFill>
          <p:spPr bwMode="auto">
            <a:xfrm>
              <a:off x="2105790" y="3859558"/>
              <a:ext cx="142541" cy="142541"/>
            </a:xfrm>
            <a:prstGeom prst="rect">
              <a:avLst/>
            </a:prstGeom>
            <a:noFill/>
          </p:spPr>
        </p:pic>
      </p:grpSp>
      <p:grpSp>
        <p:nvGrpSpPr>
          <p:cNvPr id="16" name="Groupe 15">
            <a:extLst>
              <a:ext uri="{FF2B5EF4-FFF2-40B4-BE49-F238E27FC236}">
                <a16:creationId xmlns:a16="http://schemas.microsoft.com/office/drawing/2014/main" id="{8708A4E5-1CC2-46E0-AE9C-86A69E667B6B}"/>
              </a:ext>
            </a:extLst>
          </p:cNvPr>
          <p:cNvGrpSpPr/>
          <p:nvPr>
            <p:custDataLst>
              <p:tags r:id="rId10"/>
            </p:custDataLst>
          </p:nvPr>
        </p:nvGrpSpPr>
        <p:grpSpPr>
          <a:xfrm>
            <a:off x="283819" y="2349644"/>
            <a:ext cx="1964512" cy="689673"/>
            <a:chOff x="283819" y="2482164"/>
            <a:chExt cx="1964512" cy="689673"/>
          </a:xfrm>
        </p:grpSpPr>
        <p:pic>
          <p:nvPicPr>
            <p:cNvPr id="1026" name="Picture 2"/>
            <p:cNvPicPr>
              <a:picLocks noChangeAspect="1" noChangeArrowheads="1"/>
            </p:cNvPicPr>
            <p:nvPr/>
          </p:nvPicPr>
          <p:blipFill>
            <a:blip r:embed="rId34"/>
            <a:srcRect/>
            <a:stretch>
              <a:fillRect/>
            </a:stretch>
          </p:blipFill>
          <p:spPr bwMode="auto">
            <a:xfrm>
              <a:off x="283819" y="2482164"/>
              <a:ext cx="1895115" cy="623501"/>
            </a:xfrm>
            <a:prstGeom prst="rect">
              <a:avLst/>
            </a:prstGeom>
            <a:noFill/>
            <a:ln w="9525">
              <a:noFill/>
              <a:miter lim="800000"/>
              <a:headEnd/>
              <a:tailEnd/>
            </a:ln>
            <a:effectLst/>
          </p:spPr>
        </p:pic>
        <p:sp>
          <p:nvSpPr>
            <p:cNvPr id="7" name="Rectangle 6">
              <a:hlinkClick r:id="rId40" action="ppaction://hlinksldjump"/>
              <a:extLst>
                <a:ext uri="{FF2B5EF4-FFF2-40B4-BE49-F238E27FC236}">
                  <a16:creationId xmlns:a16="http://schemas.microsoft.com/office/drawing/2014/main" id="{ED8EDA9A-71D8-4413-A07C-22F853916B90}"/>
                </a:ext>
              </a:extLst>
            </p:cNvPr>
            <p:cNvSpPr/>
            <p:nvPr>
              <p:custDataLst>
                <p:tags r:id="rId20"/>
              </p:custDataLst>
            </p:nvPr>
          </p:nvSpPr>
          <p:spPr>
            <a:xfrm>
              <a:off x="389718" y="2487828"/>
              <a:ext cx="1666660" cy="596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Helvetica" pitchFamily="2" charset="0"/>
                  <a:ea typeface="Tahoma" panose="020B0604030504040204" pitchFamily="34" charset="0"/>
                  <a:cs typeface="Tahoma" panose="020B0604030504040204" pitchFamily="34" charset="0"/>
                </a:rPr>
                <a:t>EXCEL Niveau 1</a:t>
              </a:r>
            </a:p>
          </p:txBody>
        </p:sp>
        <p:pic>
          <p:nvPicPr>
            <p:cNvPr id="30" name="Picture 3" descr="\\192.168.0.14\Profils_Itinérants\n.aoues\Desktop\bouton.png">
              <a:hlinkClick r:id="rId40" action="ppaction://hlinksldjump"/>
            </p:cNvPr>
            <p:cNvPicPr>
              <a:picLocks noChangeAspect="1" noChangeArrowheads="1"/>
            </p:cNvPicPr>
            <p:nvPr/>
          </p:nvPicPr>
          <p:blipFill>
            <a:blip r:embed="rId33" cstate="print"/>
            <a:srcRect/>
            <a:stretch>
              <a:fillRect/>
            </a:stretch>
          </p:blipFill>
          <p:spPr bwMode="auto">
            <a:xfrm>
              <a:off x="2105790" y="3029296"/>
              <a:ext cx="142541" cy="142541"/>
            </a:xfrm>
            <a:prstGeom prst="rect">
              <a:avLst/>
            </a:prstGeom>
            <a:noFill/>
          </p:spPr>
        </p:pic>
      </p:grpSp>
      <p:grpSp>
        <p:nvGrpSpPr>
          <p:cNvPr id="2" name="Groupe 1">
            <a:extLst>
              <a:ext uri="{FF2B5EF4-FFF2-40B4-BE49-F238E27FC236}">
                <a16:creationId xmlns:a16="http://schemas.microsoft.com/office/drawing/2014/main" id="{072C0E90-E542-4463-BEAC-6D8F62F32807}"/>
              </a:ext>
            </a:extLst>
          </p:cNvPr>
          <p:cNvGrpSpPr/>
          <p:nvPr>
            <p:custDataLst>
              <p:tags r:id="rId11"/>
            </p:custDataLst>
          </p:nvPr>
        </p:nvGrpSpPr>
        <p:grpSpPr>
          <a:xfrm>
            <a:off x="1437970" y="5832637"/>
            <a:ext cx="1972235" cy="699452"/>
            <a:chOff x="1400046" y="4891732"/>
            <a:chExt cx="1972235" cy="699452"/>
          </a:xfrm>
        </p:grpSpPr>
        <p:pic>
          <p:nvPicPr>
            <p:cNvPr id="25" name="Picture 2"/>
            <p:cNvPicPr>
              <a:picLocks noChangeAspect="1" noChangeArrowheads="1"/>
            </p:cNvPicPr>
            <p:nvPr/>
          </p:nvPicPr>
          <p:blipFill>
            <a:blip r:embed="rId34"/>
            <a:srcRect/>
            <a:stretch>
              <a:fillRect/>
            </a:stretch>
          </p:blipFill>
          <p:spPr bwMode="auto">
            <a:xfrm>
              <a:off x="1400046" y="4891732"/>
              <a:ext cx="1895115" cy="623501"/>
            </a:xfrm>
            <a:prstGeom prst="rect">
              <a:avLst/>
            </a:prstGeom>
            <a:noFill/>
            <a:ln w="9525">
              <a:noFill/>
              <a:miter lim="800000"/>
              <a:headEnd/>
              <a:tailEnd/>
            </a:ln>
            <a:effectLst/>
          </p:spPr>
        </p:pic>
        <p:sp>
          <p:nvSpPr>
            <p:cNvPr id="14" name="Rectangle 13">
              <a:hlinkClick r:id="rId41" action="ppaction://hlinksldjump"/>
              <a:extLst>
                <a:ext uri="{FF2B5EF4-FFF2-40B4-BE49-F238E27FC236}">
                  <a16:creationId xmlns:a16="http://schemas.microsoft.com/office/drawing/2014/main" id="{84558041-15E1-4833-83F2-208B6C8156AA}"/>
                </a:ext>
              </a:extLst>
            </p:cNvPr>
            <p:cNvSpPr/>
            <p:nvPr>
              <p:custDataLst>
                <p:tags r:id="rId19"/>
              </p:custDataLst>
            </p:nvPr>
          </p:nvSpPr>
          <p:spPr>
            <a:xfrm>
              <a:off x="1515554" y="4909255"/>
              <a:ext cx="1666660" cy="596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prstClr val="white"/>
                  </a:solidFill>
                  <a:latin typeface="Helvetica" pitchFamily="2" charset="0"/>
                  <a:ea typeface="Tahoma" panose="020B0604030504040204" pitchFamily="34" charset="0"/>
                  <a:cs typeface="Tahoma" panose="020B0604030504040204" pitchFamily="34" charset="0"/>
                </a:rPr>
                <a:t>WORD</a:t>
              </a:r>
              <a:endParaRPr lang="fr-FR" sz="1400" b="1" dirty="0">
                <a:latin typeface="Helvetica" pitchFamily="2" charset="0"/>
              </a:endParaRPr>
            </a:p>
          </p:txBody>
        </p:sp>
        <p:pic>
          <p:nvPicPr>
            <p:cNvPr id="32" name="Picture 3" descr="\\192.168.0.14\Profils_Itinérants\n.aoues\Desktop\bouton.png">
              <a:hlinkClick r:id="rId41" action="ppaction://hlinksldjump"/>
            </p:cNvPr>
            <p:cNvPicPr>
              <a:picLocks noChangeAspect="1" noChangeArrowheads="1"/>
            </p:cNvPicPr>
            <p:nvPr/>
          </p:nvPicPr>
          <p:blipFill>
            <a:blip r:embed="rId33" cstate="print"/>
            <a:srcRect/>
            <a:stretch>
              <a:fillRect/>
            </a:stretch>
          </p:blipFill>
          <p:spPr bwMode="auto">
            <a:xfrm>
              <a:off x="3229740" y="5448643"/>
              <a:ext cx="142541" cy="142541"/>
            </a:xfrm>
            <a:prstGeom prst="rect">
              <a:avLst/>
            </a:prstGeom>
            <a:noFill/>
          </p:spPr>
        </p:pic>
      </p:grpSp>
      <p:pic>
        <p:nvPicPr>
          <p:cNvPr id="31" name="Image 30" descr="Sans titre-2.png">
            <a:hlinkClick r:id="rId42" action="ppaction://hlinksldjump"/>
            <a:extLst>
              <a:ext uri="{FF2B5EF4-FFF2-40B4-BE49-F238E27FC236}">
                <a16:creationId xmlns:a16="http://schemas.microsoft.com/office/drawing/2014/main" id="{D563E66D-7EA1-455C-A107-BA767D4DB70C}"/>
              </a:ext>
            </a:extLst>
          </p:cNvPr>
          <p:cNvPicPr>
            <a:picLocks noChangeAspect="1"/>
          </p:cNvPicPr>
          <p:nvPr>
            <p:custDataLst>
              <p:tags r:id="rId12"/>
            </p:custDataLst>
          </p:nvPr>
        </p:nvPicPr>
        <p:blipFill>
          <a:blip r:embed="rId30"/>
          <a:stretch>
            <a:fillRect/>
          </a:stretch>
        </p:blipFill>
        <p:spPr>
          <a:xfrm rot="5400000">
            <a:off x="10633402" y="6081251"/>
            <a:ext cx="822962" cy="484633"/>
          </a:xfrm>
          <a:prstGeom prst="rect">
            <a:avLst/>
          </a:prstGeom>
        </p:spPr>
      </p:pic>
      <p:grpSp>
        <p:nvGrpSpPr>
          <p:cNvPr id="17" name="Groupe 16">
            <a:extLst>
              <a:ext uri="{FF2B5EF4-FFF2-40B4-BE49-F238E27FC236}">
                <a16:creationId xmlns:a16="http://schemas.microsoft.com/office/drawing/2014/main" id="{B83E9E63-B3D0-4E53-906C-35DE0DE4152D}"/>
              </a:ext>
            </a:extLst>
          </p:cNvPr>
          <p:cNvGrpSpPr/>
          <p:nvPr>
            <p:custDataLst>
              <p:tags r:id="rId13"/>
            </p:custDataLst>
          </p:nvPr>
        </p:nvGrpSpPr>
        <p:grpSpPr>
          <a:xfrm>
            <a:off x="2504077" y="2366962"/>
            <a:ext cx="1986609" cy="699886"/>
            <a:chOff x="2504077" y="2366962"/>
            <a:chExt cx="1986609" cy="699886"/>
          </a:xfrm>
        </p:grpSpPr>
        <p:pic>
          <p:nvPicPr>
            <p:cNvPr id="41" name="Picture 4">
              <a:hlinkClick r:id="rId43" action="ppaction://hlinksldjump"/>
              <a:extLst>
                <a:ext uri="{FF2B5EF4-FFF2-40B4-BE49-F238E27FC236}">
                  <a16:creationId xmlns:a16="http://schemas.microsoft.com/office/drawing/2014/main" id="{265862A9-E7D9-4AF5-A2C6-3EAFCFD18B84}"/>
                </a:ext>
              </a:extLst>
            </p:cNvPr>
            <p:cNvPicPr>
              <a:picLocks noChangeAspect="1" noChangeArrowheads="1"/>
            </p:cNvPicPr>
            <p:nvPr/>
          </p:nvPicPr>
          <p:blipFill>
            <a:blip r:embed="rId31"/>
            <a:srcRect/>
            <a:stretch>
              <a:fillRect/>
            </a:stretch>
          </p:blipFill>
          <p:spPr bwMode="auto">
            <a:xfrm>
              <a:off x="2504077" y="2366962"/>
              <a:ext cx="1920154" cy="631739"/>
            </a:xfrm>
            <a:prstGeom prst="rect">
              <a:avLst/>
            </a:prstGeom>
            <a:noFill/>
            <a:ln w="9525">
              <a:noFill/>
              <a:miter lim="800000"/>
              <a:headEnd/>
              <a:tailEnd/>
            </a:ln>
            <a:effectLst/>
          </p:spPr>
        </p:pic>
        <p:sp>
          <p:nvSpPr>
            <p:cNvPr id="42" name="Rectangle 41">
              <a:hlinkClick r:id="rId44" action="ppaction://hlinksldjump"/>
              <a:extLst>
                <a:ext uri="{FF2B5EF4-FFF2-40B4-BE49-F238E27FC236}">
                  <a16:creationId xmlns:a16="http://schemas.microsoft.com/office/drawing/2014/main" id="{C7464657-A305-413A-9C5C-FD43ED531FDC}"/>
                </a:ext>
              </a:extLst>
            </p:cNvPr>
            <p:cNvSpPr/>
            <p:nvPr>
              <p:custDataLst>
                <p:tags r:id="rId18"/>
              </p:custDataLst>
            </p:nvPr>
          </p:nvSpPr>
          <p:spPr>
            <a:xfrm>
              <a:off x="2607422" y="2420404"/>
              <a:ext cx="1666660" cy="507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prstClr val="white"/>
                  </a:solidFill>
                  <a:latin typeface="Helvetica" pitchFamily="2" charset="0"/>
                  <a:ea typeface="Tahoma" panose="020B0604030504040204" pitchFamily="34" charset="0"/>
                  <a:cs typeface="Tahoma" panose="020B0604030504040204" pitchFamily="34" charset="0"/>
                </a:rPr>
                <a:t>EXCEL Niveau 2</a:t>
              </a:r>
              <a:endParaRPr lang="fr-FR" sz="1400" b="1" dirty="0">
                <a:latin typeface="Helvetica" pitchFamily="2" charset="0"/>
              </a:endParaRPr>
            </a:p>
          </p:txBody>
        </p:sp>
        <p:pic>
          <p:nvPicPr>
            <p:cNvPr id="43" name="Picture 3" descr="\\192.168.0.14\Profils_Itinérants\n.aoues\Desktop\bouton.png">
              <a:hlinkClick r:id="rId44" action="ppaction://hlinksldjump"/>
              <a:extLst>
                <a:ext uri="{FF2B5EF4-FFF2-40B4-BE49-F238E27FC236}">
                  <a16:creationId xmlns:a16="http://schemas.microsoft.com/office/drawing/2014/main" id="{E69AD6DA-30BE-4914-82B1-0869A5EC79C2}"/>
                </a:ext>
              </a:extLst>
            </p:cNvPr>
            <p:cNvPicPr>
              <a:picLocks noChangeAspect="1" noChangeArrowheads="1"/>
            </p:cNvPicPr>
            <p:nvPr/>
          </p:nvPicPr>
          <p:blipFill>
            <a:blip r:embed="rId33" cstate="print"/>
            <a:srcRect/>
            <a:stretch>
              <a:fillRect/>
            </a:stretch>
          </p:blipFill>
          <p:spPr bwMode="auto">
            <a:xfrm>
              <a:off x="4348145" y="2924307"/>
              <a:ext cx="142541" cy="142541"/>
            </a:xfrm>
            <a:prstGeom prst="rect">
              <a:avLst/>
            </a:prstGeom>
            <a:noFill/>
          </p:spPr>
        </p:pic>
      </p:grpSp>
      <p:pic>
        <p:nvPicPr>
          <p:cNvPr id="45" name="Picture 2">
            <a:hlinkClick r:id="rId45" action="ppaction://hlinksldjump"/>
            <a:extLst>
              <a:ext uri="{FF2B5EF4-FFF2-40B4-BE49-F238E27FC236}">
                <a16:creationId xmlns:a16="http://schemas.microsoft.com/office/drawing/2014/main" id="{F1C84A66-EE0C-4EF6-95A4-0174327CA399}"/>
              </a:ext>
            </a:extLst>
          </p:cNvPr>
          <p:cNvPicPr>
            <a:picLocks noChangeAspect="1" noChangeArrowheads="1"/>
          </p:cNvPicPr>
          <p:nvPr>
            <p:custDataLst>
              <p:tags r:id="rId14"/>
            </p:custDataLst>
          </p:nvPr>
        </p:nvPicPr>
        <p:blipFill>
          <a:blip r:embed="rId34"/>
          <a:srcRect/>
          <a:stretch>
            <a:fillRect/>
          </a:stretch>
        </p:blipFill>
        <p:spPr bwMode="auto">
          <a:xfrm>
            <a:off x="2544054" y="3268601"/>
            <a:ext cx="1895115" cy="623501"/>
          </a:xfrm>
          <a:prstGeom prst="rect">
            <a:avLst/>
          </a:prstGeom>
          <a:noFill/>
          <a:ln w="9525">
            <a:noFill/>
            <a:miter lim="800000"/>
            <a:headEnd/>
            <a:tailEnd/>
          </a:ln>
          <a:effectLst/>
        </p:spPr>
      </p:pic>
      <p:sp>
        <p:nvSpPr>
          <p:cNvPr id="46" name="Rectangle 45">
            <a:hlinkClick r:id="rId45" action="ppaction://hlinksldjump"/>
            <a:extLst>
              <a:ext uri="{FF2B5EF4-FFF2-40B4-BE49-F238E27FC236}">
                <a16:creationId xmlns:a16="http://schemas.microsoft.com/office/drawing/2014/main" id="{CE1538B6-3FD1-4217-9E90-74BDF7A4F455}"/>
              </a:ext>
            </a:extLst>
          </p:cNvPr>
          <p:cNvSpPr/>
          <p:nvPr>
            <p:custDataLst>
              <p:tags r:id="rId15"/>
            </p:custDataLst>
          </p:nvPr>
        </p:nvSpPr>
        <p:spPr>
          <a:xfrm>
            <a:off x="2649953" y="3274265"/>
            <a:ext cx="1666660" cy="596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prstClr val="white"/>
                </a:solidFill>
                <a:latin typeface="Helvetica" pitchFamily="2" charset="0"/>
                <a:ea typeface="Tahoma" panose="020B0604030504040204" pitchFamily="34" charset="0"/>
                <a:cs typeface="Tahoma" panose="020B0604030504040204" pitchFamily="34" charset="0"/>
              </a:rPr>
              <a:t>ACCESS</a:t>
            </a:r>
            <a:endParaRPr lang="fr-FR" sz="1400" b="1" dirty="0">
              <a:latin typeface="Helvetica" pitchFamily="2" charset="0"/>
            </a:endParaRPr>
          </a:p>
        </p:txBody>
      </p:sp>
      <p:pic>
        <p:nvPicPr>
          <p:cNvPr id="47" name="Picture 3" descr="\\192.168.0.14\Profils_Itinérants\n.aoues\Desktop\bouton.png">
            <a:hlinkClick r:id="rId45" action="ppaction://hlinksldjump"/>
            <a:extLst>
              <a:ext uri="{FF2B5EF4-FFF2-40B4-BE49-F238E27FC236}">
                <a16:creationId xmlns:a16="http://schemas.microsoft.com/office/drawing/2014/main" id="{EFAD6DEF-7DA0-4586-8B0F-A1BA783CAB20}"/>
              </a:ext>
            </a:extLst>
          </p:cNvPr>
          <p:cNvPicPr>
            <a:picLocks noChangeAspect="1" noChangeArrowheads="1"/>
          </p:cNvPicPr>
          <p:nvPr>
            <p:custDataLst>
              <p:tags r:id="rId16"/>
            </p:custDataLst>
          </p:nvPr>
        </p:nvPicPr>
        <p:blipFill>
          <a:blip r:embed="rId33" cstate="print"/>
          <a:srcRect/>
          <a:stretch>
            <a:fillRect/>
          </a:stretch>
        </p:blipFill>
        <p:spPr bwMode="auto">
          <a:xfrm>
            <a:off x="4366025" y="3815733"/>
            <a:ext cx="142541" cy="142541"/>
          </a:xfrm>
          <a:prstGeom prst="rect">
            <a:avLst/>
          </a:prstGeom>
          <a:noFill/>
        </p:spPr>
      </p:pic>
      <p:pic>
        <p:nvPicPr>
          <p:cNvPr id="51" name="Picture 2"/>
          <p:cNvPicPr>
            <a:picLocks noChangeAspect="1" noChangeArrowheads="1"/>
          </p:cNvPicPr>
          <p:nvPr>
            <p:custDataLst>
              <p:tags r:id="rId17"/>
            </p:custDataLst>
          </p:nvPr>
        </p:nvPicPr>
        <p:blipFill>
          <a:blip r:embed="rId46">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34905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p:cNvPicPr>
            <a:picLocks noChangeAspect="1" noChangeArrowheads="1"/>
          </p:cNvPicPr>
          <p:nvPr>
            <p:custDataLst>
              <p:tags r:id="rId1"/>
            </p:custDataLst>
          </p:nvPr>
        </p:nvPicPr>
        <p:blipFill>
          <a:blip r:embed="rId20"/>
          <a:srcRect/>
          <a:stretch>
            <a:fillRect/>
          </a:stretch>
        </p:blipFill>
        <p:spPr bwMode="auto">
          <a:xfrm>
            <a:off x="655184" y="947350"/>
            <a:ext cx="3381355" cy="1319575"/>
          </a:xfrm>
          <a:prstGeom prst="rect">
            <a:avLst/>
          </a:prstGeom>
          <a:noFill/>
          <a:ln w="9525">
            <a:noFill/>
            <a:miter lim="800000"/>
            <a:headEnd/>
            <a:tailEnd/>
          </a:ln>
          <a:effectLst/>
        </p:spPr>
      </p:pic>
      <p:pic>
        <p:nvPicPr>
          <p:cNvPr id="5123" name="Picture 3"/>
          <p:cNvPicPr>
            <a:picLocks noChangeAspect="1" noChangeArrowheads="1"/>
          </p:cNvPicPr>
          <p:nvPr>
            <p:custDataLst>
              <p:tags r:id="rId2"/>
            </p:custDataLst>
          </p:nvPr>
        </p:nvPicPr>
        <p:blipFill>
          <a:blip r:embed="rId21"/>
          <a:srcRect/>
          <a:stretch>
            <a:fillRect/>
          </a:stretch>
        </p:blipFill>
        <p:spPr bwMode="auto">
          <a:xfrm>
            <a:off x="271463" y="2409825"/>
            <a:ext cx="1928811" cy="634587"/>
          </a:xfrm>
          <a:prstGeom prst="rect">
            <a:avLst/>
          </a:prstGeom>
          <a:noFill/>
          <a:ln w="9525">
            <a:noFill/>
            <a:miter lim="800000"/>
            <a:headEnd/>
            <a:tailEnd/>
          </a:ln>
          <a:effectLst/>
        </p:spPr>
      </p:pic>
      <p:pic>
        <p:nvPicPr>
          <p:cNvPr id="5124" name="Picture 4"/>
          <p:cNvPicPr>
            <a:picLocks noChangeAspect="1" noChangeArrowheads="1"/>
          </p:cNvPicPr>
          <p:nvPr>
            <p:custDataLst>
              <p:tags r:id="rId3"/>
            </p:custDataLst>
          </p:nvPr>
        </p:nvPicPr>
        <p:blipFill>
          <a:blip r:embed="rId22"/>
          <a:srcRect/>
          <a:stretch>
            <a:fillRect/>
          </a:stretch>
        </p:blipFill>
        <p:spPr bwMode="auto">
          <a:xfrm>
            <a:off x="2466023" y="2409825"/>
            <a:ext cx="1928811" cy="634587"/>
          </a:xfrm>
          <a:prstGeom prst="rect">
            <a:avLst/>
          </a:prstGeom>
          <a:noFill/>
          <a:ln w="9525">
            <a:noFill/>
            <a:miter lim="800000"/>
            <a:headEnd/>
            <a:tailEnd/>
          </a:ln>
          <a:effectLst/>
        </p:spPr>
      </p:pic>
      <p:pic>
        <p:nvPicPr>
          <p:cNvPr id="19" name="Picture 3"/>
          <p:cNvPicPr>
            <a:picLocks noChangeAspect="1" noChangeArrowheads="1"/>
          </p:cNvPicPr>
          <p:nvPr>
            <p:custDataLst>
              <p:tags r:id="rId4"/>
            </p:custDataLst>
          </p:nvPr>
        </p:nvPicPr>
        <p:blipFill>
          <a:blip r:embed="rId21"/>
          <a:srcRect/>
          <a:stretch>
            <a:fillRect/>
          </a:stretch>
        </p:blipFill>
        <p:spPr bwMode="auto">
          <a:xfrm>
            <a:off x="2481263" y="3202305"/>
            <a:ext cx="1928811" cy="634587"/>
          </a:xfrm>
          <a:prstGeom prst="rect">
            <a:avLst/>
          </a:prstGeom>
          <a:noFill/>
          <a:ln w="9525">
            <a:noFill/>
            <a:miter lim="800000"/>
            <a:headEnd/>
            <a:tailEnd/>
          </a:ln>
          <a:effectLst/>
        </p:spPr>
      </p:pic>
      <p:pic>
        <p:nvPicPr>
          <p:cNvPr id="21" name="Picture 4"/>
          <p:cNvPicPr>
            <a:picLocks noChangeAspect="1" noChangeArrowheads="1"/>
          </p:cNvPicPr>
          <p:nvPr>
            <p:custDataLst>
              <p:tags r:id="rId5"/>
            </p:custDataLst>
          </p:nvPr>
        </p:nvPicPr>
        <p:blipFill>
          <a:blip r:embed="rId22"/>
          <a:srcRect/>
          <a:stretch>
            <a:fillRect/>
          </a:stretch>
        </p:blipFill>
        <p:spPr bwMode="auto">
          <a:xfrm>
            <a:off x="256223" y="3217545"/>
            <a:ext cx="1928811" cy="634587"/>
          </a:xfrm>
          <a:prstGeom prst="rect">
            <a:avLst/>
          </a:prstGeom>
          <a:noFill/>
          <a:ln w="9525">
            <a:noFill/>
            <a:miter lim="800000"/>
            <a:headEnd/>
            <a:tailEnd/>
          </a:ln>
          <a:effectLst/>
        </p:spPr>
      </p:pic>
      <p:pic>
        <p:nvPicPr>
          <p:cNvPr id="5122" name="Picture 2"/>
          <p:cNvPicPr>
            <a:picLocks noChangeAspect="1" noChangeArrowheads="1"/>
          </p:cNvPicPr>
          <p:nvPr>
            <p:custDataLst>
              <p:tags r:id="rId6"/>
            </p:custDataLst>
          </p:nvPr>
        </p:nvPicPr>
        <p:blipFill>
          <a:blip r:embed="rId23"/>
          <a:srcRect/>
          <a:stretch>
            <a:fillRect/>
          </a:stretch>
        </p:blipFill>
        <p:spPr bwMode="auto">
          <a:xfrm>
            <a:off x="4552950" y="428625"/>
            <a:ext cx="7639050" cy="6429375"/>
          </a:xfrm>
          <a:prstGeom prst="rect">
            <a:avLst/>
          </a:prstGeom>
          <a:noFill/>
          <a:ln w="9525">
            <a:noFill/>
            <a:miter lim="800000"/>
            <a:headEnd/>
            <a:tailEnd/>
          </a:ln>
          <a:effectLst/>
        </p:spPr>
      </p:pic>
      <p:sp>
        <p:nvSpPr>
          <p:cNvPr id="7" name="Rectangle 6">
            <a:hlinkClick r:id="rId24" action="ppaction://hlinksldjump"/>
            <a:extLst>
              <a:ext uri="{FF2B5EF4-FFF2-40B4-BE49-F238E27FC236}">
                <a16:creationId xmlns:a16="http://schemas.microsoft.com/office/drawing/2014/main" id="{ED8EDA9A-71D8-4413-A07C-22F853916B90}"/>
              </a:ext>
            </a:extLst>
          </p:cNvPr>
          <p:cNvSpPr/>
          <p:nvPr>
            <p:custDataLst>
              <p:tags r:id="rId7"/>
            </p:custDataLst>
          </p:nvPr>
        </p:nvSpPr>
        <p:spPr>
          <a:xfrm>
            <a:off x="378190" y="2471350"/>
            <a:ext cx="1681269" cy="521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Helvetica" pitchFamily="2" charset="0"/>
                <a:ea typeface="Tahoma" panose="020B0604030504040204" pitchFamily="34" charset="0"/>
                <a:cs typeface="Tahoma" panose="020B0604030504040204" pitchFamily="34" charset="0"/>
              </a:rPr>
              <a:t>LE MANAGEMENT A L’</a:t>
            </a:r>
            <a:r>
              <a:rPr lang="fr-FR" sz="1100" b="1" dirty="0">
                <a:solidFill>
                  <a:schemeClr val="bg1"/>
                </a:solidFill>
                <a:latin typeface="Helvetica" pitchFamily="2" charset="0"/>
              </a:rPr>
              <a:t> </a:t>
            </a:r>
            <a:r>
              <a:rPr lang="fr-FR" sz="1100" b="1" dirty="0">
                <a:solidFill>
                  <a:schemeClr val="bg1"/>
                </a:solidFill>
                <a:latin typeface="Helvetica" pitchFamily="2" charset="0"/>
                <a:cs typeface="Helvetica" panose="020B0604020202020204" pitchFamily="34" charset="0"/>
              </a:rPr>
              <a:t>È</a:t>
            </a:r>
            <a:r>
              <a:rPr lang="fr-FR" sz="1100" b="1" dirty="0">
                <a:solidFill>
                  <a:schemeClr val="bg1"/>
                </a:solidFill>
                <a:latin typeface="Helvetica" pitchFamily="2" charset="0"/>
                <a:ea typeface="Tahoma" panose="020B0604030504040204" pitchFamily="34" charset="0"/>
                <a:cs typeface="Tahoma" panose="020B0604030504040204" pitchFamily="34" charset="0"/>
              </a:rPr>
              <a:t>RE DU DIGITAL</a:t>
            </a:r>
          </a:p>
        </p:txBody>
      </p:sp>
      <p:sp>
        <p:nvSpPr>
          <p:cNvPr id="11" name="Rectangle : avec coins arrondis en diagonale 10">
            <a:extLst>
              <a:ext uri="{FF2B5EF4-FFF2-40B4-BE49-F238E27FC236}">
                <a16:creationId xmlns:a16="http://schemas.microsoft.com/office/drawing/2014/main" id="{5920814C-F966-45F4-B82F-80C058DFB291}"/>
              </a:ext>
            </a:extLst>
          </p:cNvPr>
          <p:cNvSpPr/>
          <p:nvPr>
            <p:custDataLst>
              <p:tags r:id="rId8"/>
            </p:custDataLst>
          </p:nvPr>
        </p:nvSpPr>
        <p:spPr>
          <a:xfrm>
            <a:off x="885532" y="1074747"/>
            <a:ext cx="2904877" cy="872971"/>
          </a:xfrm>
          <a:prstGeom prst="round2Diag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Helvetica" pitchFamily="2" charset="0"/>
              </a:rPr>
              <a:t>DIGITAL </a:t>
            </a:r>
          </a:p>
        </p:txBody>
      </p:sp>
      <p:sp>
        <p:nvSpPr>
          <p:cNvPr id="10" name="Rectangle 9">
            <a:hlinkClick r:id="rId25" action="ppaction://hlinksldjump"/>
            <a:extLst>
              <a:ext uri="{FF2B5EF4-FFF2-40B4-BE49-F238E27FC236}">
                <a16:creationId xmlns:a16="http://schemas.microsoft.com/office/drawing/2014/main" id="{E0709FA8-86B5-40AE-8DA4-51A849F7E88D}"/>
              </a:ext>
            </a:extLst>
          </p:cNvPr>
          <p:cNvSpPr/>
          <p:nvPr>
            <p:custDataLst>
              <p:tags r:id="rId9"/>
            </p:custDataLst>
          </p:nvPr>
        </p:nvSpPr>
        <p:spPr>
          <a:xfrm>
            <a:off x="2678302" y="2454875"/>
            <a:ext cx="1457993" cy="521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latin typeface="Helvetica" pitchFamily="2" charset="0"/>
                <a:ea typeface="Tahoma" panose="020B0604030504040204" pitchFamily="34" charset="0"/>
                <a:cs typeface="Tahoma" panose="020B0604030504040204" pitchFamily="34" charset="0"/>
              </a:rPr>
              <a:t>ACCULTURATION AU DIGITAL</a:t>
            </a:r>
          </a:p>
        </p:txBody>
      </p:sp>
      <p:sp>
        <p:nvSpPr>
          <p:cNvPr id="12" name="Rectangle 11">
            <a:hlinkClick r:id="rId26" action="ppaction://hlinksldjump"/>
            <a:extLst>
              <a:ext uri="{FF2B5EF4-FFF2-40B4-BE49-F238E27FC236}">
                <a16:creationId xmlns:a16="http://schemas.microsoft.com/office/drawing/2014/main" id="{17831E29-D601-4DFF-9A4E-CA378946628F}"/>
              </a:ext>
            </a:extLst>
          </p:cNvPr>
          <p:cNvSpPr/>
          <p:nvPr>
            <p:custDataLst>
              <p:tags r:id="rId10"/>
            </p:custDataLst>
          </p:nvPr>
        </p:nvSpPr>
        <p:spPr>
          <a:xfrm>
            <a:off x="296564" y="3278658"/>
            <a:ext cx="1828800" cy="521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Helvetica" pitchFamily="2" charset="0"/>
                <a:ea typeface="Tahoma" panose="020B0604030504040204" pitchFamily="34" charset="0"/>
                <a:cs typeface="Tahoma" panose="020B0604030504040204" pitchFamily="34" charset="0"/>
              </a:rPr>
              <a:t>MAÎTRISER LES</a:t>
            </a:r>
          </a:p>
          <a:p>
            <a:pPr algn="ctr"/>
            <a:r>
              <a:rPr lang="fr-FR" sz="1100" b="1" dirty="0">
                <a:solidFill>
                  <a:schemeClr val="bg1"/>
                </a:solidFill>
                <a:latin typeface="Helvetica" pitchFamily="2" charset="0"/>
                <a:ea typeface="Tahoma" panose="020B0604030504040204" pitchFamily="34" charset="0"/>
                <a:cs typeface="Tahoma" panose="020B0604030504040204" pitchFamily="34" charset="0"/>
              </a:rPr>
              <a:t>OUTILS NUM</a:t>
            </a:r>
            <a:r>
              <a:rPr lang="fr-FR" sz="1100" b="1" dirty="0">
                <a:solidFill>
                  <a:schemeClr val="bg1"/>
                </a:solidFill>
                <a:latin typeface="Helvetica" pitchFamily="2" charset="0"/>
                <a:cs typeface="Helvetica" panose="020B0604020202020204" pitchFamily="34" charset="0"/>
              </a:rPr>
              <a:t>É</a:t>
            </a:r>
            <a:r>
              <a:rPr lang="fr-FR" sz="1100" b="1" dirty="0">
                <a:solidFill>
                  <a:schemeClr val="bg1"/>
                </a:solidFill>
                <a:latin typeface="Helvetica" pitchFamily="2" charset="0"/>
                <a:ea typeface="Tahoma" panose="020B0604030504040204" pitchFamily="34" charset="0"/>
                <a:cs typeface="Tahoma" panose="020B0604030504040204" pitchFamily="34" charset="0"/>
              </a:rPr>
              <a:t>RIQUES D’ANIMATION</a:t>
            </a:r>
          </a:p>
        </p:txBody>
      </p:sp>
      <p:sp>
        <p:nvSpPr>
          <p:cNvPr id="8" name="Rectangle 7">
            <a:hlinkClick r:id="rId27" action="ppaction://hlinksldjump"/>
            <a:extLst>
              <a:ext uri="{FF2B5EF4-FFF2-40B4-BE49-F238E27FC236}">
                <a16:creationId xmlns:a16="http://schemas.microsoft.com/office/drawing/2014/main" id="{7B202CF9-3B74-4BA0-A548-F7E6E6CA045F}"/>
              </a:ext>
            </a:extLst>
          </p:cNvPr>
          <p:cNvSpPr/>
          <p:nvPr>
            <p:custDataLst>
              <p:tags r:id="rId11"/>
            </p:custDataLst>
          </p:nvPr>
        </p:nvSpPr>
        <p:spPr>
          <a:xfrm>
            <a:off x="2569878" y="3270422"/>
            <a:ext cx="1746747" cy="521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Helvetica" pitchFamily="2" charset="0"/>
                <a:ea typeface="Tahoma" panose="020B0604030504040204" pitchFamily="34" charset="0"/>
                <a:cs typeface="Tahoma" panose="020B0604030504040204" pitchFamily="34" charset="0"/>
              </a:rPr>
              <a:t>MARKETING DIGITAL ET LES R</a:t>
            </a:r>
            <a:r>
              <a:rPr lang="fr-FR" sz="1100" b="1" dirty="0">
                <a:solidFill>
                  <a:schemeClr val="bg1"/>
                </a:solidFill>
                <a:latin typeface="Helvetica" pitchFamily="2" charset="0"/>
                <a:cs typeface="Helvetica" panose="020B0604020202020204" pitchFamily="34" charset="0"/>
              </a:rPr>
              <a:t>É</a:t>
            </a:r>
            <a:r>
              <a:rPr lang="fr-FR" sz="1100" b="1" dirty="0">
                <a:solidFill>
                  <a:schemeClr val="bg1"/>
                </a:solidFill>
                <a:latin typeface="Helvetica" pitchFamily="2" charset="0"/>
                <a:ea typeface="Tahoma" panose="020B0604030504040204" pitchFamily="34" charset="0"/>
                <a:cs typeface="Tahoma" panose="020B0604030504040204" pitchFamily="34" charset="0"/>
              </a:rPr>
              <a:t>SEAUX SOCIAUX</a:t>
            </a:r>
          </a:p>
        </p:txBody>
      </p:sp>
      <p:pic>
        <p:nvPicPr>
          <p:cNvPr id="16" name="Image 15" descr="Sans titre-2.png">
            <a:hlinkClick r:id="rId28" action="ppaction://hlinksldjump"/>
          </p:cNvPr>
          <p:cNvPicPr>
            <a:picLocks noChangeAspect="1"/>
          </p:cNvPicPr>
          <p:nvPr>
            <p:custDataLst>
              <p:tags r:id="rId12"/>
            </p:custDataLst>
          </p:nvPr>
        </p:nvPicPr>
        <p:blipFill>
          <a:blip r:embed="rId29"/>
          <a:stretch>
            <a:fillRect/>
          </a:stretch>
        </p:blipFill>
        <p:spPr>
          <a:xfrm rot="16200000">
            <a:off x="11094719" y="6114203"/>
            <a:ext cx="822962" cy="484633"/>
          </a:xfrm>
          <a:prstGeom prst="rect">
            <a:avLst/>
          </a:prstGeom>
        </p:spPr>
      </p:pic>
      <p:pic>
        <p:nvPicPr>
          <p:cNvPr id="22" name="Picture 3" descr="\\192.168.0.14\Profils_Itinérants\n.aoues\Desktop\bouton.png">
            <a:hlinkClick r:id="rId27" action="ppaction://hlinksldjump"/>
          </p:cNvPr>
          <p:cNvPicPr>
            <a:picLocks noChangeAspect="1" noChangeArrowheads="1"/>
          </p:cNvPicPr>
          <p:nvPr>
            <p:custDataLst>
              <p:tags r:id="rId13"/>
            </p:custDataLst>
          </p:nvPr>
        </p:nvPicPr>
        <p:blipFill>
          <a:blip r:embed="rId30" cstate="print"/>
          <a:srcRect/>
          <a:stretch>
            <a:fillRect/>
          </a:stretch>
        </p:blipFill>
        <p:spPr bwMode="auto">
          <a:xfrm>
            <a:off x="4333056" y="3773830"/>
            <a:ext cx="142541" cy="142541"/>
          </a:xfrm>
          <a:prstGeom prst="rect">
            <a:avLst/>
          </a:prstGeom>
          <a:noFill/>
        </p:spPr>
      </p:pic>
      <p:pic>
        <p:nvPicPr>
          <p:cNvPr id="23" name="Picture 3" descr="\\192.168.0.14\Profils_Itinérants\n.aoues\Desktop\bouton.png">
            <a:hlinkClick r:id="rId25" action="ppaction://hlinksldjump"/>
          </p:cNvPr>
          <p:cNvPicPr>
            <a:picLocks noChangeAspect="1" noChangeArrowheads="1"/>
          </p:cNvPicPr>
          <p:nvPr>
            <p:custDataLst>
              <p:tags r:id="rId14"/>
            </p:custDataLst>
          </p:nvPr>
        </p:nvPicPr>
        <p:blipFill>
          <a:blip r:embed="rId30" cstate="print"/>
          <a:srcRect/>
          <a:stretch>
            <a:fillRect/>
          </a:stretch>
        </p:blipFill>
        <p:spPr bwMode="auto">
          <a:xfrm>
            <a:off x="4314004" y="2968964"/>
            <a:ext cx="142541" cy="142541"/>
          </a:xfrm>
          <a:prstGeom prst="rect">
            <a:avLst/>
          </a:prstGeom>
          <a:noFill/>
        </p:spPr>
      </p:pic>
      <p:pic>
        <p:nvPicPr>
          <p:cNvPr id="25" name="Picture 3" descr="\\192.168.0.14\Profils_Itinérants\n.aoues\Desktop\bouton.png">
            <a:hlinkClick r:id="rId26" action="ppaction://hlinksldjump"/>
          </p:cNvPr>
          <p:cNvPicPr>
            <a:picLocks noChangeAspect="1" noChangeArrowheads="1"/>
          </p:cNvPicPr>
          <p:nvPr>
            <p:custDataLst>
              <p:tags r:id="rId15"/>
            </p:custDataLst>
          </p:nvPr>
        </p:nvPicPr>
        <p:blipFill>
          <a:blip r:embed="rId30" cstate="print"/>
          <a:srcRect/>
          <a:stretch>
            <a:fillRect/>
          </a:stretch>
        </p:blipFill>
        <p:spPr bwMode="auto">
          <a:xfrm>
            <a:off x="2131193" y="3783355"/>
            <a:ext cx="142541" cy="142541"/>
          </a:xfrm>
          <a:prstGeom prst="rect">
            <a:avLst/>
          </a:prstGeom>
          <a:noFill/>
        </p:spPr>
      </p:pic>
      <p:pic>
        <p:nvPicPr>
          <p:cNvPr id="26" name="Picture 3" descr="\\192.168.0.14\Profils_Itinérants\n.aoues\Desktop\bouton.png">
            <a:hlinkClick r:id="rId24" action="ppaction://hlinksldjump"/>
          </p:cNvPr>
          <p:cNvPicPr>
            <a:picLocks noChangeAspect="1" noChangeArrowheads="1"/>
          </p:cNvPicPr>
          <p:nvPr>
            <p:custDataLst>
              <p:tags r:id="rId16"/>
            </p:custDataLst>
          </p:nvPr>
        </p:nvPicPr>
        <p:blipFill>
          <a:blip r:embed="rId30" cstate="print"/>
          <a:srcRect/>
          <a:stretch>
            <a:fillRect/>
          </a:stretch>
        </p:blipFill>
        <p:spPr bwMode="auto">
          <a:xfrm>
            <a:off x="2131193" y="2965788"/>
            <a:ext cx="142541" cy="142541"/>
          </a:xfrm>
          <a:prstGeom prst="rect">
            <a:avLst/>
          </a:prstGeom>
          <a:noFill/>
        </p:spPr>
      </p:pic>
      <p:pic>
        <p:nvPicPr>
          <p:cNvPr id="20" name="Image 19" descr="Sans titre-2.png">
            <a:hlinkClick r:id="rId31" action="ppaction://hlinksldjump"/>
            <a:extLst>
              <a:ext uri="{FF2B5EF4-FFF2-40B4-BE49-F238E27FC236}">
                <a16:creationId xmlns:a16="http://schemas.microsoft.com/office/drawing/2014/main" id="{8A491B84-3471-4AF5-BFA2-797321BDE2B1}"/>
              </a:ext>
            </a:extLst>
          </p:cNvPr>
          <p:cNvPicPr>
            <a:picLocks noChangeAspect="1"/>
          </p:cNvPicPr>
          <p:nvPr>
            <p:custDataLst>
              <p:tags r:id="rId17"/>
            </p:custDataLst>
          </p:nvPr>
        </p:nvPicPr>
        <p:blipFill>
          <a:blip r:embed="rId29"/>
          <a:stretch>
            <a:fillRect/>
          </a:stretch>
        </p:blipFill>
        <p:spPr>
          <a:xfrm rot="5400000">
            <a:off x="10633402" y="6081251"/>
            <a:ext cx="822962" cy="484633"/>
          </a:xfrm>
          <a:prstGeom prst="rect">
            <a:avLst/>
          </a:prstGeom>
        </p:spPr>
      </p:pic>
      <p:pic>
        <p:nvPicPr>
          <p:cNvPr id="24" name="Picture 2"/>
          <p:cNvPicPr>
            <a:picLocks noChangeAspect="1" noChangeArrowheads="1"/>
          </p:cNvPicPr>
          <p:nvPr>
            <p:custDataLst>
              <p:tags r:id="rId18"/>
            </p:custDataLst>
          </p:nvPr>
        </p:nvPicPr>
        <p:blipFill>
          <a:blip r:embed="rId3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94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custDataLst>
              <p:tags r:id="rId1"/>
            </p:custDataLst>
          </p:nvPr>
        </p:nvPicPr>
        <p:blipFill>
          <a:blip r:embed="rId17"/>
          <a:srcRect/>
          <a:stretch>
            <a:fillRect/>
          </a:stretch>
        </p:blipFill>
        <p:spPr bwMode="auto">
          <a:xfrm>
            <a:off x="1294756" y="2482164"/>
            <a:ext cx="1890969" cy="622137"/>
          </a:xfrm>
          <a:prstGeom prst="rect">
            <a:avLst/>
          </a:prstGeom>
          <a:noFill/>
          <a:ln w="9525">
            <a:noFill/>
            <a:miter lim="800000"/>
            <a:headEnd/>
            <a:tailEnd/>
          </a:ln>
          <a:effectLst/>
        </p:spPr>
      </p:pic>
      <p:pic>
        <p:nvPicPr>
          <p:cNvPr id="7171" name="Picture 3"/>
          <p:cNvPicPr>
            <a:picLocks noChangeAspect="1" noChangeArrowheads="1"/>
          </p:cNvPicPr>
          <p:nvPr>
            <p:custDataLst>
              <p:tags r:id="rId2"/>
            </p:custDataLst>
          </p:nvPr>
        </p:nvPicPr>
        <p:blipFill>
          <a:blip r:embed="rId18"/>
          <a:srcRect/>
          <a:stretch>
            <a:fillRect/>
          </a:stretch>
        </p:blipFill>
        <p:spPr bwMode="auto">
          <a:xfrm>
            <a:off x="1276325" y="3263213"/>
            <a:ext cx="1890969" cy="622137"/>
          </a:xfrm>
          <a:prstGeom prst="rect">
            <a:avLst/>
          </a:prstGeom>
          <a:noFill/>
          <a:ln w="9525">
            <a:noFill/>
            <a:miter lim="800000"/>
            <a:headEnd/>
            <a:tailEnd/>
          </a:ln>
          <a:effectLst/>
        </p:spPr>
      </p:pic>
      <p:pic>
        <p:nvPicPr>
          <p:cNvPr id="23" name="Picture 2"/>
          <p:cNvPicPr>
            <a:picLocks noChangeAspect="1" noChangeArrowheads="1"/>
          </p:cNvPicPr>
          <p:nvPr>
            <p:custDataLst>
              <p:tags r:id="rId3"/>
            </p:custDataLst>
          </p:nvPr>
        </p:nvPicPr>
        <p:blipFill>
          <a:blip r:embed="rId19"/>
          <a:srcRect/>
          <a:stretch>
            <a:fillRect/>
          </a:stretch>
        </p:blipFill>
        <p:spPr bwMode="auto">
          <a:xfrm>
            <a:off x="638710" y="930875"/>
            <a:ext cx="3381355" cy="1319575"/>
          </a:xfrm>
          <a:prstGeom prst="rect">
            <a:avLst/>
          </a:prstGeom>
          <a:noFill/>
          <a:ln w="9525">
            <a:noFill/>
            <a:miter lim="800000"/>
            <a:headEnd/>
            <a:tailEnd/>
          </a:ln>
          <a:effectLst/>
        </p:spPr>
      </p:pic>
      <p:pic>
        <p:nvPicPr>
          <p:cNvPr id="25602" name="Picture 2"/>
          <p:cNvPicPr>
            <a:picLocks noChangeAspect="1" noChangeArrowheads="1"/>
          </p:cNvPicPr>
          <p:nvPr>
            <p:custDataLst>
              <p:tags r:id="rId4"/>
            </p:custDataLst>
          </p:nvPr>
        </p:nvPicPr>
        <p:blipFill>
          <a:blip r:embed="rId20"/>
          <a:srcRect/>
          <a:stretch>
            <a:fillRect/>
          </a:stretch>
        </p:blipFill>
        <p:spPr bwMode="auto">
          <a:xfrm>
            <a:off x="4552950" y="428625"/>
            <a:ext cx="7639050" cy="6429375"/>
          </a:xfrm>
          <a:prstGeom prst="rect">
            <a:avLst/>
          </a:prstGeom>
          <a:noFill/>
          <a:ln w="9525">
            <a:noFill/>
            <a:miter lim="800000"/>
            <a:headEnd/>
            <a:tailEnd/>
          </a:ln>
          <a:effectLst/>
        </p:spPr>
      </p:pic>
      <p:sp>
        <p:nvSpPr>
          <p:cNvPr id="11" name="Rectangle : avec coins arrondis en diagonale 10">
            <a:extLst>
              <a:ext uri="{FF2B5EF4-FFF2-40B4-BE49-F238E27FC236}">
                <a16:creationId xmlns:a16="http://schemas.microsoft.com/office/drawing/2014/main" id="{5920814C-F966-45F4-B82F-80C058DFB291}"/>
              </a:ext>
            </a:extLst>
          </p:cNvPr>
          <p:cNvSpPr/>
          <p:nvPr>
            <p:custDataLst>
              <p:tags r:id="rId5"/>
            </p:custDataLst>
          </p:nvPr>
        </p:nvSpPr>
        <p:spPr>
          <a:xfrm>
            <a:off x="934959" y="1091223"/>
            <a:ext cx="2854446" cy="834887"/>
          </a:xfrm>
          <a:prstGeom prst="round2Diag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latin typeface="Helvetica" pitchFamily="2" charset="0"/>
              </a:rPr>
              <a:t>LES </a:t>
            </a:r>
            <a:r>
              <a:rPr lang="fr-FR" sz="2000" b="1" dirty="0">
                <a:solidFill>
                  <a:schemeClr val="bg1"/>
                </a:solidFill>
                <a:latin typeface="Helvetica" panose="020B0604020202020204" pitchFamily="34" charset="0"/>
                <a:cs typeface="Helvetica" panose="020B0604020202020204" pitchFamily="34" charset="0"/>
              </a:rPr>
              <a:t>É</a:t>
            </a:r>
            <a:r>
              <a:rPr lang="fr-FR" sz="2000" b="1" dirty="0">
                <a:solidFill>
                  <a:schemeClr val="bg1"/>
                </a:solidFill>
                <a:latin typeface="Helvetica" pitchFamily="2" charset="0"/>
              </a:rPr>
              <a:t>CRITS PROFESSIONNELS</a:t>
            </a:r>
          </a:p>
        </p:txBody>
      </p:sp>
      <p:sp>
        <p:nvSpPr>
          <p:cNvPr id="15" name="Rectangle 14">
            <a:hlinkClick r:id="rId21" action="ppaction://hlinksldjump"/>
            <a:extLst>
              <a:ext uri="{FF2B5EF4-FFF2-40B4-BE49-F238E27FC236}">
                <a16:creationId xmlns:a16="http://schemas.microsoft.com/office/drawing/2014/main" id="{8E014EBF-BA66-4386-83F0-AFD90F9198AB}"/>
              </a:ext>
            </a:extLst>
          </p:cNvPr>
          <p:cNvSpPr/>
          <p:nvPr>
            <p:custDataLst>
              <p:tags r:id="rId6"/>
            </p:custDataLst>
          </p:nvPr>
        </p:nvSpPr>
        <p:spPr>
          <a:xfrm>
            <a:off x="1427361" y="2526957"/>
            <a:ext cx="1606378" cy="535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Helvetica" pitchFamily="2" charset="0"/>
                <a:ea typeface="Tahoma" panose="020B0604030504040204" pitchFamily="34" charset="0"/>
                <a:cs typeface="Tahoma" panose="020B0604030504040204" pitchFamily="34" charset="0"/>
              </a:rPr>
              <a:t>LES </a:t>
            </a:r>
            <a:r>
              <a:rPr lang="fr-FR" sz="1100" b="1" dirty="0">
                <a:solidFill>
                  <a:schemeClr val="bg1"/>
                </a:solidFill>
                <a:latin typeface="Helvetica" panose="020B0604020202020204" pitchFamily="34" charset="0"/>
                <a:cs typeface="Helvetica" panose="020B0604020202020204" pitchFamily="34" charset="0"/>
              </a:rPr>
              <a:t>É</a:t>
            </a:r>
            <a:r>
              <a:rPr lang="fr-FR" sz="1100" b="1" dirty="0">
                <a:solidFill>
                  <a:schemeClr val="bg1"/>
                </a:solidFill>
                <a:latin typeface="Helvetica" pitchFamily="2" charset="0"/>
                <a:ea typeface="Tahoma" panose="020B0604030504040204" pitchFamily="34" charset="0"/>
                <a:cs typeface="Tahoma" panose="020B0604030504040204" pitchFamily="34" charset="0"/>
              </a:rPr>
              <a:t>CRITS PROFESSIONNELS NIVEAU 1 </a:t>
            </a:r>
          </a:p>
        </p:txBody>
      </p:sp>
      <p:sp>
        <p:nvSpPr>
          <p:cNvPr id="16" name="Rectangle 15">
            <a:hlinkClick r:id="rId22" action="ppaction://hlinksldjump"/>
            <a:extLst>
              <a:ext uri="{FF2B5EF4-FFF2-40B4-BE49-F238E27FC236}">
                <a16:creationId xmlns:a16="http://schemas.microsoft.com/office/drawing/2014/main" id="{58F60BDB-F7E5-4C99-BBE5-0E0F6B39A915}"/>
              </a:ext>
            </a:extLst>
          </p:cNvPr>
          <p:cNvSpPr/>
          <p:nvPr>
            <p:custDataLst>
              <p:tags r:id="rId7"/>
            </p:custDataLst>
          </p:nvPr>
        </p:nvSpPr>
        <p:spPr>
          <a:xfrm>
            <a:off x="1448469" y="3359493"/>
            <a:ext cx="1509996" cy="444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Helvetica" pitchFamily="2" charset="0"/>
                <a:ea typeface="Tahoma" panose="020B0604030504040204" pitchFamily="34" charset="0"/>
                <a:cs typeface="Tahoma" panose="020B0604030504040204" pitchFamily="34" charset="0"/>
              </a:rPr>
              <a:t>LES </a:t>
            </a:r>
            <a:r>
              <a:rPr lang="fr-FR" sz="1100" b="1" dirty="0">
                <a:solidFill>
                  <a:schemeClr val="bg1"/>
                </a:solidFill>
                <a:latin typeface="Helvetica" panose="020B0604020202020204" pitchFamily="34" charset="0"/>
                <a:cs typeface="Helvetica" panose="020B0604020202020204" pitchFamily="34" charset="0"/>
              </a:rPr>
              <a:t>É</a:t>
            </a:r>
            <a:r>
              <a:rPr lang="fr-FR" sz="1100" b="1" dirty="0">
                <a:solidFill>
                  <a:schemeClr val="bg1"/>
                </a:solidFill>
                <a:latin typeface="Helvetica" pitchFamily="2" charset="0"/>
                <a:ea typeface="Tahoma" panose="020B0604030504040204" pitchFamily="34" charset="0"/>
                <a:cs typeface="Tahoma" panose="020B0604030504040204" pitchFamily="34" charset="0"/>
              </a:rPr>
              <a:t>CRITS PROFESSIONNELS NIVEAU 2 </a:t>
            </a:r>
          </a:p>
        </p:txBody>
      </p:sp>
      <p:pic>
        <p:nvPicPr>
          <p:cNvPr id="13" name="Image 12" descr="Sans titre-2.png">
            <a:hlinkClick r:id="rId23" action="ppaction://hlinksldjump"/>
          </p:cNvPr>
          <p:cNvPicPr>
            <a:picLocks noChangeAspect="1"/>
          </p:cNvPicPr>
          <p:nvPr>
            <p:custDataLst>
              <p:tags r:id="rId8"/>
            </p:custDataLst>
          </p:nvPr>
        </p:nvPicPr>
        <p:blipFill>
          <a:blip r:embed="rId24"/>
          <a:stretch>
            <a:fillRect/>
          </a:stretch>
        </p:blipFill>
        <p:spPr>
          <a:xfrm rot="16200000">
            <a:off x="11094719" y="6114203"/>
            <a:ext cx="822962" cy="484633"/>
          </a:xfrm>
          <a:prstGeom prst="rect">
            <a:avLst/>
          </a:prstGeom>
        </p:spPr>
      </p:pic>
      <p:pic>
        <p:nvPicPr>
          <p:cNvPr id="18" name="Picture 2"/>
          <p:cNvPicPr>
            <a:picLocks noChangeAspect="1" noChangeArrowheads="1"/>
          </p:cNvPicPr>
          <p:nvPr>
            <p:custDataLst>
              <p:tags r:id="rId9"/>
            </p:custDataLst>
          </p:nvPr>
        </p:nvPicPr>
        <p:blipFill>
          <a:blip r:embed="rId17"/>
          <a:srcRect/>
          <a:stretch>
            <a:fillRect/>
          </a:stretch>
        </p:blipFill>
        <p:spPr bwMode="auto">
          <a:xfrm>
            <a:off x="1273801" y="4036644"/>
            <a:ext cx="1890969" cy="622137"/>
          </a:xfrm>
          <a:prstGeom prst="rect">
            <a:avLst/>
          </a:prstGeom>
          <a:noFill/>
          <a:ln w="9525">
            <a:noFill/>
            <a:miter lim="800000"/>
            <a:headEnd/>
            <a:tailEnd/>
          </a:ln>
          <a:effectLst/>
        </p:spPr>
      </p:pic>
      <p:sp>
        <p:nvSpPr>
          <p:cNvPr id="19" name="Rectangle 18">
            <a:hlinkClick r:id="rId25" action="ppaction://hlinksldjump"/>
            <a:extLst>
              <a:ext uri="{FF2B5EF4-FFF2-40B4-BE49-F238E27FC236}">
                <a16:creationId xmlns:a16="http://schemas.microsoft.com/office/drawing/2014/main" id="{F1416332-C7F7-4C1B-86A7-448B131B55CA}"/>
              </a:ext>
            </a:extLst>
          </p:cNvPr>
          <p:cNvSpPr/>
          <p:nvPr>
            <p:custDataLst>
              <p:tags r:id="rId10"/>
            </p:custDataLst>
          </p:nvPr>
        </p:nvSpPr>
        <p:spPr>
          <a:xfrm>
            <a:off x="1405375" y="4126127"/>
            <a:ext cx="1565189" cy="444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Helvetica" pitchFamily="2" charset="0"/>
                <a:ea typeface="Tahoma" panose="020B0604030504040204" pitchFamily="34" charset="0"/>
                <a:cs typeface="Tahoma" panose="020B0604030504040204" pitchFamily="34" charset="0"/>
              </a:rPr>
              <a:t>LES </a:t>
            </a:r>
            <a:r>
              <a:rPr lang="fr-FR" sz="1100" b="1" dirty="0">
                <a:solidFill>
                  <a:schemeClr val="bg1"/>
                </a:solidFill>
                <a:latin typeface="Helvetica" panose="020B0604020202020204" pitchFamily="34" charset="0"/>
                <a:cs typeface="Helvetica" panose="020B0604020202020204" pitchFamily="34" charset="0"/>
              </a:rPr>
              <a:t>É</a:t>
            </a:r>
            <a:r>
              <a:rPr lang="fr-FR" sz="1100" b="1" dirty="0">
                <a:solidFill>
                  <a:schemeClr val="bg1"/>
                </a:solidFill>
                <a:latin typeface="Helvetica" pitchFamily="2" charset="0"/>
                <a:ea typeface="Tahoma" panose="020B0604030504040204" pitchFamily="34" charset="0"/>
                <a:cs typeface="Tahoma" panose="020B0604030504040204" pitchFamily="34" charset="0"/>
              </a:rPr>
              <a:t>CRITS PROFESSIONNELS MAÎTRISE</a:t>
            </a:r>
          </a:p>
        </p:txBody>
      </p:sp>
      <p:pic>
        <p:nvPicPr>
          <p:cNvPr id="22" name="Picture 3" descr="\\192.168.0.14\Profils_Itinérants\n.aoues\Desktop\bouton.png">
            <a:hlinkClick r:id="rId25" action="ppaction://hlinksldjump"/>
          </p:cNvPr>
          <p:cNvPicPr>
            <a:picLocks noChangeAspect="1" noChangeArrowheads="1"/>
          </p:cNvPicPr>
          <p:nvPr>
            <p:custDataLst>
              <p:tags r:id="rId11"/>
            </p:custDataLst>
          </p:nvPr>
        </p:nvPicPr>
        <p:blipFill>
          <a:blip r:embed="rId26" cstate="print"/>
          <a:srcRect/>
          <a:stretch>
            <a:fillRect/>
          </a:stretch>
        </p:blipFill>
        <p:spPr bwMode="auto">
          <a:xfrm>
            <a:off x="3108455" y="4579154"/>
            <a:ext cx="142541" cy="142541"/>
          </a:xfrm>
          <a:prstGeom prst="rect">
            <a:avLst/>
          </a:prstGeom>
          <a:noFill/>
        </p:spPr>
      </p:pic>
      <p:pic>
        <p:nvPicPr>
          <p:cNvPr id="24" name="Picture 3" descr="\\192.168.0.14\Profils_Itinérants\n.aoues\Desktop\bouton.png">
            <a:hlinkClick r:id="rId22" action="ppaction://hlinksldjump"/>
          </p:cNvPr>
          <p:cNvPicPr>
            <a:picLocks noChangeAspect="1" noChangeArrowheads="1"/>
          </p:cNvPicPr>
          <p:nvPr>
            <p:custDataLst>
              <p:tags r:id="rId12"/>
            </p:custDataLst>
          </p:nvPr>
        </p:nvPicPr>
        <p:blipFill>
          <a:blip r:embed="rId26" cstate="print"/>
          <a:srcRect/>
          <a:stretch>
            <a:fillRect/>
          </a:stretch>
        </p:blipFill>
        <p:spPr bwMode="auto">
          <a:xfrm>
            <a:off x="3108455" y="3803620"/>
            <a:ext cx="142541" cy="142541"/>
          </a:xfrm>
          <a:prstGeom prst="rect">
            <a:avLst/>
          </a:prstGeom>
          <a:noFill/>
        </p:spPr>
      </p:pic>
      <p:pic>
        <p:nvPicPr>
          <p:cNvPr id="25" name="Picture 3" descr="\\192.168.0.14\Profils_Itinérants\n.aoues\Desktop\bouton.png">
            <a:hlinkClick r:id="rId21" action="ppaction://hlinksldjump"/>
          </p:cNvPr>
          <p:cNvPicPr>
            <a:picLocks noChangeAspect="1" noChangeArrowheads="1"/>
          </p:cNvPicPr>
          <p:nvPr>
            <p:custDataLst>
              <p:tags r:id="rId13"/>
            </p:custDataLst>
          </p:nvPr>
        </p:nvPicPr>
        <p:blipFill>
          <a:blip r:embed="rId26" cstate="print"/>
          <a:srcRect/>
          <a:stretch>
            <a:fillRect/>
          </a:stretch>
        </p:blipFill>
        <p:spPr bwMode="auto">
          <a:xfrm>
            <a:off x="3108455" y="3017057"/>
            <a:ext cx="142541" cy="142541"/>
          </a:xfrm>
          <a:prstGeom prst="rect">
            <a:avLst/>
          </a:prstGeom>
          <a:noFill/>
        </p:spPr>
      </p:pic>
      <p:pic>
        <p:nvPicPr>
          <p:cNvPr id="17" name="Image 16" descr="Sans titre-2.png">
            <a:hlinkClick r:id="rId27" action="ppaction://hlinksldjump"/>
            <a:extLst>
              <a:ext uri="{FF2B5EF4-FFF2-40B4-BE49-F238E27FC236}">
                <a16:creationId xmlns:a16="http://schemas.microsoft.com/office/drawing/2014/main" id="{07529D07-CDEC-4BFA-B92F-9DEC5B56D0AC}"/>
              </a:ext>
            </a:extLst>
          </p:cNvPr>
          <p:cNvPicPr>
            <a:picLocks noChangeAspect="1"/>
          </p:cNvPicPr>
          <p:nvPr>
            <p:custDataLst>
              <p:tags r:id="rId14"/>
            </p:custDataLst>
          </p:nvPr>
        </p:nvPicPr>
        <p:blipFill>
          <a:blip r:embed="rId24"/>
          <a:stretch>
            <a:fillRect/>
          </a:stretch>
        </p:blipFill>
        <p:spPr>
          <a:xfrm rot="5400000">
            <a:off x="10633402" y="6081251"/>
            <a:ext cx="822962" cy="484633"/>
          </a:xfrm>
          <a:prstGeom prst="rect">
            <a:avLst/>
          </a:prstGeom>
        </p:spPr>
      </p:pic>
      <p:pic>
        <p:nvPicPr>
          <p:cNvPr id="20" name="Picture 2"/>
          <p:cNvPicPr>
            <a:picLocks noChangeAspect="1" noChangeArrowheads="1"/>
          </p:cNvPicPr>
          <p:nvPr>
            <p:custDataLst>
              <p:tags r:id="rId15"/>
            </p:custDataLst>
          </p:nvPr>
        </p:nvPicPr>
        <p:blipFill>
          <a:blip r:embed="rId28">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81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1"/>
          <p:cNvPicPr>
            <a:picLocks noChangeAspect="1" noChangeArrowheads="1"/>
          </p:cNvPicPr>
          <p:nvPr>
            <p:custDataLst>
              <p:tags r:id="rId1"/>
            </p:custDataLst>
          </p:nvPr>
        </p:nvPicPr>
        <p:blipFill>
          <a:blip r:embed="rId37"/>
          <a:srcRect/>
          <a:stretch>
            <a:fillRect/>
          </a:stretch>
        </p:blipFill>
        <p:spPr bwMode="auto">
          <a:xfrm>
            <a:off x="4552950" y="428625"/>
            <a:ext cx="7639050" cy="6429375"/>
          </a:xfrm>
          <a:prstGeom prst="rect">
            <a:avLst/>
          </a:prstGeom>
          <a:noFill/>
          <a:ln w="9525">
            <a:noFill/>
            <a:miter lim="800000"/>
            <a:headEnd/>
            <a:tailEnd/>
          </a:ln>
          <a:effectLst/>
        </p:spPr>
      </p:pic>
      <p:pic>
        <p:nvPicPr>
          <p:cNvPr id="51" name="Picture 2"/>
          <p:cNvPicPr>
            <a:picLocks noChangeAspect="1" noChangeArrowheads="1"/>
          </p:cNvPicPr>
          <p:nvPr>
            <p:custDataLst>
              <p:tags r:id="rId2"/>
            </p:custDataLst>
          </p:nvPr>
        </p:nvPicPr>
        <p:blipFill>
          <a:blip r:embed="rId38"/>
          <a:srcRect/>
          <a:stretch>
            <a:fillRect/>
          </a:stretch>
        </p:blipFill>
        <p:spPr bwMode="auto">
          <a:xfrm>
            <a:off x="276870" y="4048040"/>
            <a:ext cx="1895115" cy="623501"/>
          </a:xfrm>
          <a:prstGeom prst="rect">
            <a:avLst/>
          </a:prstGeom>
          <a:noFill/>
          <a:ln w="9525">
            <a:noFill/>
            <a:miter lim="800000"/>
            <a:headEnd/>
            <a:tailEnd/>
          </a:ln>
          <a:effectLst/>
        </p:spPr>
      </p:pic>
      <p:pic>
        <p:nvPicPr>
          <p:cNvPr id="52" name="Picture 3"/>
          <p:cNvPicPr>
            <a:picLocks noChangeAspect="1" noChangeArrowheads="1"/>
          </p:cNvPicPr>
          <p:nvPr>
            <p:custDataLst>
              <p:tags r:id="rId3"/>
            </p:custDataLst>
          </p:nvPr>
        </p:nvPicPr>
        <p:blipFill>
          <a:blip r:embed="rId39"/>
          <a:srcRect/>
          <a:stretch>
            <a:fillRect/>
          </a:stretch>
        </p:blipFill>
        <p:spPr bwMode="auto">
          <a:xfrm>
            <a:off x="2492849" y="4039803"/>
            <a:ext cx="1895115" cy="623501"/>
          </a:xfrm>
          <a:prstGeom prst="rect">
            <a:avLst/>
          </a:prstGeom>
          <a:noFill/>
          <a:ln w="9525">
            <a:noFill/>
            <a:miter lim="800000"/>
            <a:headEnd/>
            <a:tailEnd/>
          </a:ln>
          <a:effectLst/>
        </p:spPr>
      </p:pic>
      <p:pic>
        <p:nvPicPr>
          <p:cNvPr id="53" name="Picture 2"/>
          <p:cNvPicPr>
            <a:picLocks noChangeAspect="1" noChangeArrowheads="1"/>
          </p:cNvPicPr>
          <p:nvPr>
            <p:custDataLst>
              <p:tags r:id="rId4"/>
            </p:custDataLst>
          </p:nvPr>
        </p:nvPicPr>
        <p:blipFill>
          <a:blip r:embed="rId38"/>
          <a:srcRect/>
          <a:stretch>
            <a:fillRect/>
          </a:stretch>
        </p:blipFill>
        <p:spPr bwMode="auto">
          <a:xfrm>
            <a:off x="2501086" y="4814158"/>
            <a:ext cx="1895115" cy="623501"/>
          </a:xfrm>
          <a:prstGeom prst="rect">
            <a:avLst/>
          </a:prstGeom>
          <a:noFill/>
          <a:ln w="9525">
            <a:noFill/>
            <a:miter lim="800000"/>
            <a:headEnd/>
            <a:tailEnd/>
          </a:ln>
          <a:effectLst/>
        </p:spPr>
      </p:pic>
      <p:pic>
        <p:nvPicPr>
          <p:cNvPr id="54" name="Picture 3"/>
          <p:cNvPicPr>
            <a:picLocks noChangeAspect="1" noChangeArrowheads="1"/>
          </p:cNvPicPr>
          <p:nvPr>
            <p:custDataLst>
              <p:tags r:id="rId5"/>
            </p:custDataLst>
          </p:nvPr>
        </p:nvPicPr>
        <p:blipFill>
          <a:blip r:embed="rId39"/>
          <a:srcRect/>
          <a:stretch>
            <a:fillRect/>
          </a:stretch>
        </p:blipFill>
        <p:spPr bwMode="auto">
          <a:xfrm>
            <a:off x="293346" y="4814158"/>
            <a:ext cx="1895115" cy="623501"/>
          </a:xfrm>
          <a:prstGeom prst="rect">
            <a:avLst/>
          </a:prstGeom>
          <a:noFill/>
          <a:ln w="9525">
            <a:noFill/>
            <a:miter lim="800000"/>
            <a:headEnd/>
            <a:tailEnd/>
          </a:ln>
          <a:effectLst/>
        </p:spPr>
      </p:pic>
      <p:pic>
        <p:nvPicPr>
          <p:cNvPr id="55" name="Picture 2"/>
          <p:cNvPicPr>
            <a:picLocks noChangeAspect="1" noChangeArrowheads="1"/>
          </p:cNvPicPr>
          <p:nvPr>
            <p:custDataLst>
              <p:tags r:id="rId6"/>
            </p:custDataLst>
          </p:nvPr>
        </p:nvPicPr>
        <p:blipFill>
          <a:blip r:embed="rId38"/>
          <a:srcRect/>
          <a:stretch>
            <a:fillRect/>
          </a:stretch>
        </p:blipFill>
        <p:spPr bwMode="auto">
          <a:xfrm>
            <a:off x="267345" y="2498640"/>
            <a:ext cx="1895115" cy="623501"/>
          </a:xfrm>
          <a:prstGeom prst="rect">
            <a:avLst/>
          </a:prstGeom>
          <a:noFill/>
          <a:ln w="9525">
            <a:noFill/>
            <a:miter lim="800000"/>
            <a:headEnd/>
            <a:tailEnd/>
          </a:ln>
          <a:effectLst/>
        </p:spPr>
      </p:pic>
      <p:pic>
        <p:nvPicPr>
          <p:cNvPr id="56" name="Picture 3"/>
          <p:cNvPicPr>
            <a:picLocks noChangeAspect="1" noChangeArrowheads="1"/>
          </p:cNvPicPr>
          <p:nvPr>
            <p:custDataLst>
              <p:tags r:id="rId7"/>
            </p:custDataLst>
          </p:nvPr>
        </p:nvPicPr>
        <p:blipFill>
          <a:blip r:embed="rId39"/>
          <a:srcRect/>
          <a:stretch>
            <a:fillRect/>
          </a:stretch>
        </p:blipFill>
        <p:spPr bwMode="auto">
          <a:xfrm>
            <a:off x="2483324" y="2490403"/>
            <a:ext cx="1895115" cy="623501"/>
          </a:xfrm>
          <a:prstGeom prst="rect">
            <a:avLst/>
          </a:prstGeom>
          <a:noFill/>
          <a:ln w="9525">
            <a:noFill/>
            <a:miter lim="800000"/>
            <a:headEnd/>
            <a:tailEnd/>
          </a:ln>
          <a:effectLst/>
        </p:spPr>
      </p:pic>
      <p:pic>
        <p:nvPicPr>
          <p:cNvPr id="57" name="Picture 2"/>
          <p:cNvPicPr>
            <a:picLocks noChangeAspect="1" noChangeArrowheads="1"/>
          </p:cNvPicPr>
          <p:nvPr>
            <p:custDataLst>
              <p:tags r:id="rId8"/>
            </p:custDataLst>
          </p:nvPr>
        </p:nvPicPr>
        <p:blipFill>
          <a:blip r:embed="rId38"/>
          <a:srcRect/>
          <a:stretch>
            <a:fillRect/>
          </a:stretch>
        </p:blipFill>
        <p:spPr bwMode="auto">
          <a:xfrm>
            <a:off x="2491561" y="3264758"/>
            <a:ext cx="1895115" cy="623501"/>
          </a:xfrm>
          <a:prstGeom prst="rect">
            <a:avLst/>
          </a:prstGeom>
          <a:noFill/>
          <a:ln w="9525">
            <a:noFill/>
            <a:miter lim="800000"/>
            <a:headEnd/>
            <a:tailEnd/>
          </a:ln>
          <a:effectLst/>
        </p:spPr>
      </p:pic>
      <p:pic>
        <p:nvPicPr>
          <p:cNvPr id="58" name="Picture 3"/>
          <p:cNvPicPr>
            <a:picLocks noChangeAspect="1" noChangeArrowheads="1"/>
          </p:cNvPicPr>
          <p:nvPr>
            <p:custDataLst>
              <p:tags r:id="rId9"/>
            </p:custDataLst>
          </p:nvPr>
        </p:nvPicPr>
        <p:blipFill>
          <a:blip r:embed="rId39"/>
          <a:srcRect/>
          <a:stretch>
            <a:fillRect/>
          </a:stretch>
        </p:blipFill>
        <p:spPr bwMode="auto">
          <a:xfrm>
            <a:off x="283821" y="3264758"/>
            <a:ext cx="1895115" cy="623501"/>
          </a:xfrm>
          <a:prstGeom prst="rect">
            <a:avLst/>
          </a:prstGeom>
          <a:noFill/>
          <a:ln w="9525">
            <a:noFill/>
            <a:miter lim="800000"/>
            <a:headEnd/>
            <a:tailEnd/>
          </a:ln>
          <a:effectLst/>
        </p:spPr>
      </p:pic>
      <p:pic>
        <p:nvPicPr>
          <p:cNvPr id="50" name="Picture 3"/>
          <p:cNvPicPr>
            <a:picLocks noChangeAspect="1" noChangeArrowheads="1"/>
          </p:cNvPicPr>
          <p:nvPr>
            <p:custDataLst>
              <p:tags r:id="rId10"/>
            </p:custDataLst>
          </p:nvPr>
        </p:nvPicPr>
        <p:blipFill>
          <a:blip r:embed="rId40"/>
          <a:srcRect/>
          <a:stretch>
            <a:fillRect/>
          </a:stretch>
        </p:blipFill>
        <p:spPr bwMode="auto">
          <a:xfrm>
            <a:off x="659245" y="916214"/>
            <a:ext cx="3379356" cy="1426935"/>
          </a:xfrm>
          <a:prstGeom prst="rect">
            <a:avLst/>
          </a:prstGeom>
          <a:noFill/>
          <a:ln w="9525">
            <a:noFill/>
            <a:miter lim="800000"/>
            <a:headEnd/>
            <a:tailEnd/>
          </a:ln>
          <a:effectLst/>
        </p:spPr>
      </p:pic>
      <p:sp>
        <p:nvSpPr>
          <p:cNvPr id="11" name="Rectangle : avec coins arrondis en diagonale 10">
            <a:extLst>
              <a:ext uri="{FF2B5EF4-FFF2-40B4-BE49-F238E27FC236}">
                <a16:creationId xmlns:a16="http://schemas.microsoft.com/office/drawing/2014/main" id="{5920814C-F966-45F4-B82F-80C058DFB291}"/>
              </a:ext>
            </a:extLst>
          </p:cNvPr>
          <p:cNvSpPr/>
          <p:nvPr>
            <p:custDataLst>
              <p:tags r:id="rId11"/>
            </p:custDataLst>
          </p:nvPr>
        </p:nvSpPr>
        <p:spPr>
          <a:xfrm>
            <a:off x="811390" y="1124173"/>
            <a:ext cx="3035678" cy="834887"/>
          </a:xfrm>
          <a:prstGeom prst="round2Diag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600" b="1" dirty="0">
                <a:latin typeface="Helvetica" pitchFamily="2" charset="0"/>
              </a:rPr>
              <a:t>FRANÇAIS DES</a:t>
            </a:r>
          </a:p>
          <a:p>
            <a:pPr lvl="0" algn="ctr">
              <a:defRPr/>
            </a:pPr>
            <a:r>
              <a:rPr lang="fr-FR" sz="1600" b="1" dirty="0">
                <a:latin typeface="Helvetica" pitchFamily="2" charset="0"/>
              </a:rPr>
              <a:t>AFFAIRES</a:t>
            </a:r>
            <a:endParaRPr lang="fr-FR" sz="1600" b="1" dirty="0">
              <a:solidFill>
                <a:prstClr val="white"/>
              </a:solidFill>
              <a:latin typeface="Helvetica" pitchFamily="2" charset="0"/>
            </a:endParaRPr>
          </a:p>
        </p:txBody>
      </p:sp>
      <p:sp>
        <p:nvSpPr>
          <p:cNvPr id="15" name="Rectangle 14">
            <a:hlinkClick r:id="rId41" action="ppaction://hlinksldjump"/>
            <a:extLst>
              <a:ext uri="{FF2B5EF4-FFF2-40B4-BE49-F238E27FC236}">
                <a16:creationId xmlns:a16="http://schemas.microsoft.com/office/drawing/2014/main" id="{8E014EBF-BA66-4386-83F0-AFD90F9198AB}"/>
              </a:ext>
            </a:extLst>
          </p:cNvPr>
          <p:cNvSpPr/>
          <p:nvPr>
            <p:custDataLst>
              <p:tags r:id="rId12"/>
            </p:custDataLst>
          </p:nvPr>
        </p:nvSpPr>
        <p:spPr>
          <a:xfrm>
            <a:off x="329516" y="2527068"/>
            <a:ext cx="1754658" cy="570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100" b="1" dirty="0">
                <a:solidFill>
                  <a:prstClr val="white"/>
                </a:solidFill>
                <a:latin typeface="Helvetica" pitchFamily="2" charset="0"/>
                <a:ea typeface="Tahoma" panose="020B0604030504040204" pitchFamily="34" charset="0"/>
                <a:cs typeface="Tahoma" panose="020B0604030504040204" pitchFamily="34" charset="0"/>
              </a:rPr>
              <a:t>NIVEAU A1</a:t>
            </a:r>
          </a:p>
          <a:p>
            <a:pPr lvl="0" algn="ctr">
              <a:defRPr/>
            </a:pPr>
            <a:r>
              <a:rPr lang="fr-FR" sz="1100" b="1" dirty="0">
                <a:solidFill>
                  <a:prstClr val="white"/>
                </a:solidFill>
                <a:latin typeface="Helvetica" pitchFamily="2" charset="0"/>
                <a:ea typeface="Tahoma" panose="020B0604030504040204" pitchFamily="34" charset="0"/>
                <a:cs typeface="Tahoma" panose="020B0604030504040204" pitchFamily="34" charset="0"/>
              </a:rPr>
              <a:t>SANS EXAMEN </a:t>
            </a:r>
          </a:p>
        </p:txBody>
      </p:sp>
      <p:sp>
        <p:nvSpPr>
          <p:cNvPr id="16" name="Rectangle 15">
            <a:hlinkClick r:id="rId42" action="ppaction://hlinksldjump"/>
            <a:extLst>
              <a:ext uri="{FF2B5EF4-FFF2-40B4-BE49-F238E27FC236}">
                <a16:creationId xmlns:a16="http://schemas.microsoft.com/office/drawing/2014/main" id="{58F60BDB-F7E5-4C99-BBE5-0E0F6B39A915}"/>
              </a:ext>
            </a:extLst>
          </p:cNvPr>
          <p:cNvSpPr/>
          <p:nvPr>
            <p:custDataLst>
              <p:tags r:id="rId13"/>
            </p:custDataLst>
          </p:nvPr>
        </p:nvSpPr>
        <p:spPr>
          <a:xfrm>
            <a:off x="2479590" y="2504303"/>
            <a:ext cx="1902940" cy="551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100" b="1" dirty="0">
                <a:solidFill>
                  <a:prstClr val="white"/>
                </a:solidFill>
                <a:latin typeface="Helvetica" pitchFamily="2" charset="0"/>
                <a:ea typeface="Tahoma" panose="020B0604030504040204" pitchFamily="34" charset="0"/>
                <a:cs typeface="Tahoma" panose="020B0604030504040204" pitchFamily="34" charset="0"/>
              </a:rPr>
              <a:t>NIVEAU A1</a:t>
            </a:r>
          </a:p>
          <a:p>
            <a:pPr lvl="0" algn="ctr">
              <a:defRPr/>
            </a:pPr>
            <a:r>
              <a:rPr lang="fr-FR" sz="1100" b="1" dirty="0">
                <a:solidFill>
                  <a:prstClr val="white"/>
                </a:solidFill>
                <a:latin typeface="Helvetica" pitchFamily="2" charset="0"/>
                <a:ea typeface="Tahoma" panose="020B0604030504040204" pitchFamily="34" charset="0"/>
                <a:cs typeface="Tahoma" panose="020B0604030504040204" pitchFamily="34" charset="0"/>
              </a:rPr>
              <a:t>AVEC EXAMEN </a:t>
            </a:r>
          </a:p>
        </p:txBody>
      </p:sp>
      <p:pic>
        <p:nvPicPr>
          <p:cNvPr id="13" name="Image 12" descr="https://www.pigier-algerie.com/images/nivqq.png">
            <a:extLst>
              <a:ext uri="{FF2B5EF4-FFF2-40B4-BE49-F238E27FC236}">
                <a16:creationId xmlns:a16="http://schemas.microsoft.com/office/drawing/2014/main" id="{ED7F9087-31E3-44DC-BCD5-04CAE912EDF1}"/>
              </a:ext>
            </a:extLst>
          </p:cNvPr>
          <p:cNvPicPr/>
          <p:nvPr>
            <p:custDataLst>
              <p:tags r:id="rId14"/>
            </p:custDataLst>
          </p:nvPr>
        </p:nvPicPr>
        <p:blipFill>
          <a:blip r:embed="rId43" cstate="print">
            <a:extLst>
              <a:ext uri="{28A0092B-C50C-407E-A947-70E740481C1C}">
                <a14:useLocalDpi xmlns:a14="http://schemas.microsoft.com/office/drawing/2010/main" val="0"/>
              </a:ext>
            </a:extLst>
          </a:blip>
          <a:srcRect/>
          <a:stretch>
            <a:fillRect/>
          </a:stretch>
        </p:blipFill>
        <p:spPr bwMode="auto">
          <a:xfrm>
            <a:off x="7915274" y="4299121"/>
            <a:ext cx="1572601" cy="1396830"/>
          </a:xfrm>
          <a:prstGeom prst="rect">
            <a:avLst/>
          </a:prstGeom>
          <a:noFill/>
          <a:ln>
            <a:noFill/>
          </a:ln>
        </p:spPr>
      </p:pic>
      <p:pic>
        <p:nvPicPr>
          <p:cNvPr id="19" name="Image 18" descr="Sans titre-2.png">
            <a:hlinkClick r:id="rId44" action="ppaction://hlinksldjump"/>
          </p:cNvPr>
          <p:cNvPicPr>
            <a:picLocks noChangeAspect="1"/>
          </p:cNvPicPr>
          <p:nvPr>
            <p:custDataLst>
              <p:tags r:id="rId15"/>
            </p:custDataLst>
          </p:nvPr>
        </p:nvPicPr>
        <p:blipFill>
          <a:blip r:embed="rId45"/>
          <a:stretch>
            <a:fillRect/>
          </a:stretch>
        </p:blipFill>
        <p:spPr>
          <a:xfrm rot="16200000">
            <a:off x="11094719" y="6114203"/>
            <a:ext cx="822962" cy="484633"/>
          </a:xfrm>
          <a:prstGeom prst="rect">
            <a:avLst/>
          </a:prstGeom>
        </p:spPr>
      </p:pic>
      <p:pic>
        <p:nvPicPr>
          <p:cNvPr id="28" name="Image 27">
            <a:extLst>
              <a:ext uri="{FF2B5EF4-FFF2-40B4-BE49-F238E27FC236}">
                <a16:creationId xmlns:a16="http://schemas.microsoft.com/office/drawing/2014/main" id="{D6FAAB71-DC34-4FBB-BC93-AB4555B4796A}"/>
              </a:ext>
            </a:extLst>
          </p:cNvPr>
          <p:cNvPicPr>
            <a:picLocks noChangeAspect="1"/>
          </p:cNvPicPr>
          <p:nvPr>
            <p:custDataLst>
              <p:tags r:id="rId16"/>
            </p:custDataLst>
          </p:nvPr>
        </p:nvPicPr>
        <p:blipFill>
          <a:blip r:embed="rId46" cstate="print"/>
          <a:stretch>
            <a:fillRect/>
          </a:stretch>
        </p:blipFill>
        <p:spPr>
          <a:xfrm>
            <a:off x="4374832" y="1055041"/>
            <a:ext cx="1832554" cy="1060845"/>
          </a:xfrm>
          <a:prstGeom prst="rect">
            <a:avLst/>
          </a:prstGeom>
        </p:spPr>
      </p:pic>
      <p:sp>
        <p:nvSpPr>
          <p:cNvPr id="33" name="Rectangle 32">
            <a:hlinkClick r:id="rId47" action="ppaction://hlinksldjump"/>
            <a:extLst>
              <a:ext uri="{FF2B5EF4-FFF2-40B4-BE49-F238E27FC236}">
                <a16:creationId xmlns:a16="http://schemas.microsoft.com/office/drawing/2014/main" id="{8E014EBF-BA66-4386-83F0-AFD90F9198AB}"/>
              </a:ext>
            </a:extLst>
          </p:cNvPr>
          <p:cNvSpPr/>
          <p:nvPr>
            <p:custDataLst>
              <p:tags r:id="rId17"/>
            </p:custDataLst>
          </p:nvPr>
        </p:nvSpPr>
        <p:spPr>
          <a:xfrm>
            <a:off x="329516" y="4069041"/>
            <a:ext cx="1754658" cy="568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prstClr val="white"/>
                </a:solidFill>
                <a:latin typeface="Helvetica" pitchFamily="2" charset="0"/>
                <a:ea typeface="Tahoma" panose="020B0604030504040204" pitchFamily="34" charset="0"/>
                <a:cs typeface="Tahoma" panose="020B0604030504040204" pitchFamily="34" charset="0"/>
              </a:rPr>
              <a:t>NIVEAU</a:t>
            </a:r>
            <a:r>
              <a:rPr lang="fr-FR" sz="1100" b="1" dirty="0">
                <a:latin typeface="Helvetica" pitchFamily="2" charset="0"/>
                <a:ea typeface="Tahoma" panose="020B0604030504040204" pitchFamily="34" charset="0"/>
                <a:cs typeface="Tahoma" panose="020B0604030504040204" pitchFamily="34" charset="0"/>
              </a:rPr>
              <a:t> B1</a:t>
            </a:r>
          </a:p>
          <a:p>
            <a:pPr algn="ctr"/>
            <a:r>
              <a:rPr lang="fr-FR" sz="1100" b="1" dirty="0">
                <a:latin typeface="Helvetica" pitchFamily="2" charset="0"/>
                <a:ea typeface="Tahoma" panose="020B0604030504040204" pitchFamily="34" charset="0"/>
                <a:cs typeface="Tahoma" panose="020B0604030504040204" pitchFamily="34" charset="0"/>
              </a:rPr>
              <a:t>SANS EXAMEN</a:t>
            </a:r>
          </a:p>
        </p:txBody>
      </p:sp>
      <p:sp>
        <p:nvSpPr>
          <p:cNvPr id="34" name="Rectangle 33">
            <a:hlinkClick r:id="rId48" action="ppaction://hlinksldjump"/>
            <a:extLst>
              <a:ext uri="{FF2B5EF4-FFF2-40B4-BE49-F238E27FC236}">
                <a16:creationId xmlns:a16="http://schemas.microsoft.com/office/drawing/2014/main" id="{58F60BDB-F7E5-4C99-BBE5-0E0F6B39A915}"/>
              </a:ext>
            </a:extLst>
          </p:cNvPr>
          <p:cNvSpPr/>
          <p:nvPr>
            <p:custDataLst>
              <p:tags r:id="rId18"/>
            </p:custDataLst>
          </p:nvPr>
        </p:nvSpPr>
        <p:spPr>
          <a:xfrm>
            <a:off x="2479590" y="4102143"/>
            <a:ext cx="1902940" cy="486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100" b="1" dirty="0">
                <a:solidFill>
                  <a:prstClr val="white"/>
                </a:solidFill>
                <a:latin typeface="Helvetica" pitchFamily="2" charset="0"/>
                <a:ea typeface="Tahoma" panose="020B0604030504040204" pitchFamily="34" charset="0"/>
                <a:cs typeface="Tahoma" panose="020B0604030504040204" pitchFamily="34" charset="0"/>
              </a:rPr>
              <a:t>NIVEAU B1</a:t>
            </a:r>
          </a:p>
          <a:p>
            <a:pPr lvl="0" algn="ctr">
              <a:defRPr/>
            </a:pPr>
            <a:r>
              <a:rPr lang="fr-FR" sz="1100" b="1" dirty="0">
                <a:solidFill>
                  <a:prstClr val="white"/>
                </a:solidFill>
                <a:latin typeface="Helvetica" pitchFamily="2" charset="0"/>
                <a:ea typeface="Tahoma" panose="020B0604030504040204" pitchFamily="34" charset="0"/>
                <a:cs typeface="Tahoma" panose="020B0604030504040204" pitchFamily="34" charset="0"/>
              </a:rPr>
              <a:t>AVEC EXAMEN </a:t>
            </a:r>
          </a:p>
        </p:txBody>
      </p:sp>
      <p:sp>
        <p:nvSpPr>
          <p:cNvPr id="35" name="Rectangle 34">
            <a:hlinkClick r:id="rId49" action="ppaction://hlinksldjump"/>
            <a:extLst>
              <a:ext uri="{FF2B5EF4-FFF2-40B4-BE49-F238E27FC236}">
                <a16:creationId xmlns:a16="http://schemas.microsoft.com/office/drawing/2014/main" id="{8E014EBF-BA66-4386-83F0-AFD90F9198AB}"/>
              </a:ext>
            </a:extLst>
          </p:cNvPr>
          <p:cNvSpPr/>
          <p:nvPr>
            <p:custDataLst>
              <p:tags r:id="rId19"/>
            </p:custDataLst>
          </p:nvPr>
        </p:nvSpPr>
        <p:spPr>
          <a:xfrm>
            <a:off x="329516" y="3303373"/>
            <a:ext cx="1754658" cy="568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100" b="1" dirty="0">
                <a:solidFill>
                  <a:prstClr val="white"/>
                </a:solidFill>
                <a:latin typeface="Helvetica" pitchFamily="2" charset="0"/>
                <a:ea typeface="Tahoma" panose="020B0604030504040204" pitchFamily="34" charset="0"/>
                <a:cs typeface="Tahoma" panose="020B0604030504040204" pitchFamily="34" charset="0"/>
              </a:rPr>
              <a:t>NIVEAU A2</a:t>
            </a:r>
          </a:p>
          <a:p>
            <a:pPr lvl="0" algn="ctr">
              <a:defRPr/>
            </a:pPr>
            <a:r>
              <a:rPr lang="fr-FR" sz="1100" b="1" dirty="0">
                <a:solidFill>
                  <a:prstClr val="white"/>
                </a:solidFill>
                <a:latin typeface="Helvetica" pitchFamily="2" charset="0"/>
                <a:ea typeface="Tahoma" panose="020B0604030504040204" pitchFamily="34" charset="0"/>
                <a:cs typeface="Tahoma" panose="020B0604030504040204" pitchFamily="34" charset="0"/>
              </a:rPr>
              <a:t>SANS EXAMEN </a:t>
            </a:r>
          </a:p>
        </p:txBody>
      </p:sp>
      <p:sp>
        <p:nvSpPr>
          <p:cNvPr id="36" name="Rectangle 35">
            <a:hlinkClick r:id="rId50" action="ppaction://hlinksldjump"/>
            <a:extLst>
              <a:ext uri="{FF2B5EF4-FFF2-40B4-BE49-F238E27FC236}">
                <a16:creationId xmlns:a16="http://schemas.microsoft.com/office/drawing/2014/main" id="{58F60BDB-F7E5-4C99-BBE5-0E0F6B39A915}"/>
              </a:ext>
            </a:extLst>
          </p:cNvPr>
          <p:cNvSpPr/>
          <p:nvPr>
            <p:custDataLst>
              <p:tags r:id="rId20"/>
            </p:custDataLst>
          </p:nvPr>
        </p:nvSpPr>
        <p:spPr>
          <a:xfrm>
            <a:off x="2479590" y="3336475"/>
            <a:ext cx="1902940" cy="486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prstClr val="white"/>
                </a:solidFill>
                <a:latin typeface="Helvetica" pitchFamily="2" charset="0"/>
                <a:ea typeface="Tahoma" panose="020B0604030504040204" pitchFamily="34" charset="0"/>
                <a:cs typeface="Tahoma" panose="020B0604030504040204" pitchFamily="34" charset="0"/>
              </a:rPr>
              <a:t>NIVEAU</a:t>
            </a:r>
            <a:r>
              <a:rPr lang="fr-FR" sz="1100" b="1" dirty="0">
                <a:latin typeface="Helvetica" pitchFamily="2" charset="0"/>
                <a:ea typeface="Tahoma" panose="020B0604030504040204" pitchFamily="34" charset="0"/>
                <a:cs typeface="Tahoma" panose="020B0604030504040204" pitchFamily="34" charset="0"/>
              </a:rPr>
              <a:t> A2</a:t>
            </a:r>
          </a:p>
          <a:p>
            <a:pPr algn="ctr"/>
            <a:r>
              <a:rPr lang="fr-FR" sz="1100" b="1" dirty="0">
                <a:latin typeface="Helvetica" pitchFamily="2" charset="0"/>
                <a:ea typeface="Tahoma" panose="020B0604030504040204" pitchFamily="34" charset="0"/>
                <a:cs typeface="Tahoma" panose="020B0604030504040204" pitchFamily="34" charset="0"/>
              </a:rPr>
              <a:t>AVEC EXAMEN </a:t>
            </a:r>
          </a:p>
        </p:txBody>
      </p:sp>
      <p:sp>
        <p:nvSpPr>
          <p:cNvPr id="37" name="Rectangle 36">
            <a:hlinkClick r:id="rId51" action="ppaction://hlinksldjump"/>
            <a:extLst>
              <a:ext uri="{FF2B5EF4-FFF2-40B4-BE49-F238E27FC236}">
                <a16:creationId xmlns:a16="http://schemas.microsoft.com/office/drawing/2014/main" id="{8E014EBF-BA66-4386-83F0-AFD90F9198AB}"/>
              </a:ext>
            </a:extLst>
          </p:cNvPr>
          <p:cNvSpPr/>
          <p:nvPr>
            <p:custDataLst>
              <p:tags r:id="rId21"/>
            </p:custDataLst>
          </p:nvPr>
        </p:nvSpPr>
        <p:spPr>
          <a:xfrm>
            <a:off x="329516" y="4843848"/>
            <a:ext cx="1754658" cy="568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100" b="1" dirty="0">
                <a:solidFill>
                  <a:prstClr val="white"/>
                </a:solidFill>
                <a:latin typeface="Helvetica" pitchFamily="2" charset="0"/>
                <a:ea typeface="Tahoma" panose="020B0604030504040204" pitchFamily="34" charset="0"/>
                <a:cs typeface="Tahoma" panose="020B0604030504040204" pitchFamily="34" charset="0"/>
              </a:rPr>
              <a:t>NIVEAU B2</a:t>
            </a:r>
          </a:p>
          <a:p>
            <a:pPr lvl="0" algn="ctr">
              <a:defRPr/>
            </a:pPr>
            <a:r>
              <a:rPr lang="fr-FR" sz="1100" b="1" dirty="0">
                <a:solidFill>
                  <a:prstClr val="white"/>
                </a:solidFill>
                <a:latin typeface="Helvetica" pitchFamily="2" charset="0"/>
                <a:ea typeface="Tahoma" panose="020B0604030504040204" pitchFamily="34" charset="0"/>
                <a:cs typeface="Tahoma" panose="020B0604030504040204" pitchFamily="34" charset="0"/>
              </a:rPr>
              <a:t>SANS EXAMEN </a:t>
            </a:r>
          </a:p>
        </p:txBody>
      </p:sp>
      <p:sp>
        <p:nvSpPr>
          <p:cNvPr id="38" name="Rectangle 37">
            <a:hlinkClick r:id="rId52" action="ppaction://hlinksldjump"/>
            <a:extLst>
              <a:ext uri="{FF2B5EF4-FFF2-40B4-BE49-F238E27FC236}">
                <a16:creationId xmlns:a16="http://schemas.microsoft.com/office/drawing/2014/main" id="{58F60BDB-F7E5-4C99-BBE5-0E0F6B39A915}"/>
              </a:ext>
            </a:extLst>
          </p:cNvPr>
          <p:cNvSpPr/>
          <p:nvPr>
            <p:custDataLst>
              <p:tags r:id="rId22"/>
            </p:custDataLst>
          </p:nvPr>
        </p:nvSpPr>
        <p:spPr>
          <a:xfrm>
            <a:off x="2479590" y="4885263"/>
            <a:ext cx="1902940" cy="486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100" b="1" dirty="0">
                <a:solidFill>
                  <a:prstClr val="white"/>
                </a:solidFill>
                <a:latin typeface="Helvetica" pitchFamily="2" charset="0"/>
                <a:ea typeface="Tahoma" panose="020B0604030504040204" pitchFamily="34" charset="0"/>
                <a:cs typeface="Tahoma" panose="020B0604030504040204" pitchFamily="34" charset="0"/>
              </a:rPr>
              <a:t>NIVEAU B2</a:t>
            </a:r>
          </a:p>
          <a:p>
            <a:pPr lvl="0" algn="ctr">
              <a:defRPr/>
            </a:pPr>
            <a:r>
              <a:rPr lang="fr-FR" sz="1100" b="1" dirty="0">
                <a:solidFill>
                  <a:prstClr val="white"/>
                </a:solidFill>
                <a:latin typeface="Helvetica" pitchFamily="2" charset="0"/>
                <a:ea typeface="Tahoma" panose="020B0604030504040204" pitchFamily="34" charset="0"/>
                <a:cs typeface="Tahoma" panose="020B0604030504040204" pitchFamily="34" charset="0"/>
              </a:rPr>
              <a:t>AVEC EXAMEN</a:t>
            </a:r>
          </a:p>
        </p:txBody>
      </p:sp>
      <p:pic>
        <p:nvPicPr>
          <p:cNvPr id="39" name="Picture 3" descr="\\192.168.0.14\Profils_Itinérants\n.aoues\Desktop\bouton.png">
            <a:hlinkClick r:id="rId48" action="ppaction://hlinksldjump"/>
          </p:cNvPr>
          <p:cNvPicPr>
            <a:picLocks noChangeAspect="1" noChangeArrowheads="1"/>
          </p:cNvPicPr>
          <p:nvPr>
            <p:custDataLst>
              <p:tags r:id="rId23"/>
            </p:custDataLst>
          </p:nvPr>
        </p:nvPicPr>
        <p:blipFill>
          <a:blip r:embed="rId53" cstate="print"/>
          <a:srcRect/>
          <a:stretch>
            <a:fillRect/>
          </a:stretch>
        </p:blipFill>
        <p:spPr bwMode="auto">
          <a:xfrm>
            <a:off x="4323530" y="4597443"/>
            <a:ext cx="142541" cy="142541"/>
          </a:xfrm>
          <a:prstGeom prst="rect">
            <a:avLst/>
          </a:prstGeom>
          <a:noFill/>
        </p:spPr>
      </p:pic>
      <p:pic>
        <p:nvPicPr>
          <p:cNvPr id="40" name="Picture 3" descr="\\192.168.0.14\Profils_Itinérants\n.aoues\Desktop\bouton.png">
            <a:hlinkClick r:id="rId50" action="ppaction://hlinksldjump"/>
          </p:cNvPr>
          <p:cNvPicPr>
            <a:picLocks noChangeAspect="1" noChangeArrowheads="1"/>
          </p:cNvPicPr>
          <p:nvPr>
            <p:custDataLst>
              <p:tags r:id="rId24"/>
            </p:custDataLst>
          </p:nvPr>
        </p:nvPicPr>
        <p:blipFill>
          <a:blip r:embed="rId53" cstate="print"/>
          <a:srcRect/>
          <a:stretch>
            <a:fillRect/>
          </a:stretch>
        </p:blipFill>
        <p:spPr bwMode="auto">
          <a:xfrm>
            <a:off x="4323530" y="3827511"/>
            <a:ext cx="142541" cy="142541"/>
          </a:xfrm>
          <a:prstGeom prst="rect">
            <a:avLst/>
          </a:prstGeom>
          <a:noFill/>
        </p:spPr>
      </p:pic>
      <p:pic>
        <p:nvPicPr>
          <p:cNvPr id="41" name="Picture 3" descr="\\192.168.0.14\Profils_Itinérants\n.aoues\Desktop\bouton.png">
            <a:hlinkClick r:id="rId42" action="ppaction://hlinksldjump"/>
          </p:cNvPr>
          <p:cNvPicPr>
            <a:picLocks noChangeAspect="1" noChangeArrowheads="1"/>
          </p:cNvPicPr>
          <p:nvPr>
            <p:custDataLst>
              <p:tags r:id="rId25"/>
            </p:custDataLst>
          </p:nvPr>
        </p:nvPicPr>
        <p:blipFill>
          <a:blip r:embed="rId53" cstate="print"/>
          <a:srcRect/>
          <a:stretch>
            <a:fillRect/>
          </a:stretch>
        </p:blipFill>
        <p:spPr bwMode="auto">
          <a:xfrm>
            <a:off x="4323530" y="3036934"/>
            <a:ext cx="142541" cy="142541"/>
          </a:xfrm>
          <a:prstGeom prst="rect">
            <a:avLst/>
          </a:prstGeom>
          <a:noFill/>
        </p:spPr>
      </p:pic>
      <p:pic>
        <p:nvPicPr>
          <p:cNvPr id="42" name="Picture 3" descr="\\192.168.0.14\Profils_Itinérants\n.aoues\Desktop\bouton.png">
            <a:hlinkClick r:id="rId47" action="ppaction://hlinksldjump"/>
          </p:cNvPr>
          <p:cNvPicPr>
            <a:picLocks noChangeAspect="1" noChangeArrowheads="1"/>
          </p:cNvPicPr>
          <p:nvPr>
            <p:custDataLst>
              <p:tags r:id="rId26"/>
            </p:custDataLst>
          </p:nvPr>
        </p:nvPicPr>
        <p:blipFill>
          <a:blip r:embed="rId53" cstate="print"/>
          <a:srcRect/>
          <a:stretch>
            <a:fillRect/>
          </a:stretch>
        </p:blipFill>
        <p:spPr bwMode="auto">
          <a:xfrm>
            <a:off x="2102615" y="4604093"/>
            <a:ext cx="142541" cy="142541"/>
          </a:xfrm>
          <a:prstGeom prst="rect">
            <a:avLst/>
          </a:prstGeom>
          <a:noFill/>
        </p:spPr>
      </p:pic>
      <p:pic>
        <p:nvPicPr>
          <p:cNvPr id="43" name="Picture 3" descr="\\192.168.0.14\Profils_Itinérants\n.aoues\Desktop\bouton.png">
            <a:hlinkClick r:id="rId49" action="ppaction://hlinksldjump"/>
          </p:cNvPr>
          <p:cNvPicPr>
            <a:picLocks noChangeAspect="1" noChangeArrowheads="1"/>
          </p:cNvPicPr>
          <p:nvPr>
            <p:custDataLst>
              <p:tags r:id="rId27"/>
            </p:custDataLst>
          </p:nvPr>
        </p:nvPicPr>
        <p:blipFill>
          <a:blip r:embed="rId53" cstate="print"/>
          <a:srcRect/>
          <a:stretch>
            <a:fillRect/>
          </a:stretch>
        </p:blipFill>
        <p:spPr bwMode="auto">
          <a:xfrm>
            <a:off x="2102615" y="3811933"/>
            <a:ext cx="142541" cy="142541"/>
          </a:xfrm>
          <a:prstGeom prst="rect">
            <a:avLst/>
          </a:prstGeom>
          <a:noFill/>
        </p:spPr>
      </p:pic>
      <p:pic>
        <p:nvPicPr>
          <p:cNvPr id="44" name="Picture 3" descr="\\192.168.0.14\Profils_Itinérants\n.aoues\Desktop\bouton.png">
            <a:hlinkClick r:id="rId41" action="ppaction://hlinksldjump"/>
          </p:cNvPr>
          <p:cNvPicPr>
            <a:picLocks noChangeAspect="1" noChangeArrowheads="1"/>
          </p:cNvPicPr>
          <p:nvPr>
            <p:custDataLst>
              <p:tags r:id="rId28"/>
            </p:custDataLst>
          </p:nvPr>
        </p:nvPicPr>
        <p:blipFill>
          <a:blip r:embed="rId53" cstate="print"/>
          <a:srcRect/>
          <a:stretch>
            <a:fillRect/>
          </a:stretch>
        </p:blipFill>
        <p:spPr bwMode="auto">
          <a:xfrm>
            <a:off x="2102615" y="3041996"/>
            <a:ext cx="142541" cy="142541"/>
          </a:xfrm>
          <a:prstGeom prst="rect">
            <a:avLst/>
          </a:prstGeom>
          <a:noFill/>
        </p:spPr>
      </p:pic>
      <p:pic>
        <p:nvPicPr>
          <p:cNvPr id="45" name="Picture 3" descr="\\192.168.0.14\Profils_Itinérants\n.aoues\Desktop\bouton.png">
            <a:hlinkClick r:id="rId52" action="ppaction://hlinksldjump"/>
          </p:cNvPr>
          <p:cNvPicPr>
            <a:picLocks noChangeAspect="1" noChangeArrowheads="1"/>
          </p:cNvPicPr>
          <p:nvPr>
            <p:custDataLst>
              <p:tags r:id="rId29"/>
            </p:custDataLst>
          </p:nvPr>
        </p:nvPicPr>
        <p:blipFill>
          <a:blip r:embed="rId53" cstate="print"/>
          <a:srcRect/>
          <a:stretch>
            <a:fillRect/>
          </a:stretch>
        </p:blipFill>
        <p:spPr bwMode="auto">
          <a:xfrm>
            <a:off x="4318767" y="5357941"/>
            <a:ext cx="142541" cy="142541"/>
          </a:xfrm>
          <a:prstGeom prst="rect">
            <a:avLst/>
          </a:prstGeom>
          <a:noFill/>
        </p:spPr>
      </p:pic>
      <p:pic>
        <p:nvPicPr>
          <p:cNvPr id="46" name="Picture 3" descr="\\192.168.0.14\Profils_Itinérants\n.aoues\Desktop\bouton.png">
            <a:hlinkClick r:id="rId51" action="ppaction://hlinksldjump"/>
          </p:cNvPr>
          <p:cNvPicPr>
            <a:picLocks noChangeAspect="1" noChangeArrowheads="1"/>
          </p:cNvPicPr>
          <p:nvPr>
            <p:custDataLst>
              <p:tags r:id="rId30"/>
            </p:custDataLst>
          </p:nvPr>
        </p:nvPicPr>
        <p:blipFill>
          <a:blip r:embed="rId53" cstate="print"/>
          <a:srcRect/>
          <a:stretch>
            <a:fillRect/>
          </a:stretch>
        </p:blipFill>
        <p:spPr bwMode="auto">
          <a:xfrm>
            <a:off x="2116904" y="5380377"/>
            <a:ext cx="142541" cy="142541"/>
          </a:xfrm>
          <a:prstGeom prst="rect">
            <a:avLst/>
          </a:prstGeom>
          <a:noFill/>
        </p:spPr>
      </p:pic>
      <p:pic>
        <p:nvPicPr>
          <p:cNvPr id="48" name="Image 47" descr="RÃ©sultat de recherche d'images pour &quot;logo prepmyfuture&quot;">
            <a:hlinkClick r:id="rId54"/>
            <a:extLst>
              <a:ext uri="{FF2B5EF4-FFF2-40B4-BE49-F238E27FC236}">
                <a16:creationId xmlns:a16="http://schemas.microsoft.com/office/drawing/2014/main" id="{34B02A54-4535-4AA0-ADE3-A9A3D902C25A}"/>
              </a:ext>
            </a:extLst>
          </p:cNvPr>
          <p:cNvPicPr/>
          <p:nvPr>
            <p:custDataLst>
              <p:tags r:id="rId31"/>
            </p:custDataLst>
          </p:nvPr>
        </p:nvPicPr>
        <p:blipFill>
          <a:blip r:embed="rId55" cstate="print">
            <a:extLst>
              <a:ext uri="{28A0092B-C50C-407E-A947-70E740481C1C}">
                <a14:useLocalDpi xmlns:a14="http://schemas.microsoft.com/office/drawing/2010/main" val="0"/>
              </a:ext>
            </a:extLst>
          </a:blip>
          <a:srcRect/>
          <a:stretch>
            <a:fillRect/>
          </a:stretch>
        </p:blipFill>
        <p:spPr bwMode="auto">
          <a:xfrm>
            <a:off x="1293984" y="6152968"/>
            <a:ext cx="2055969" cy="393994"/>
          </a:xfrm>
          <a:prstGeom prst="rect">
            <a:avLst/>
          </a:prstGeom>
          <a:noFill/>
          <a:ln>
            <a:noFill/>
          </a:ln>
        </p:spPr>
      </p:pic>
      <p:pic>
        <p:nvPicPr>
          <p:cNvPr id="59" name="Image 58" descr="Sans titre-2.png">
            <a:hlinkClick r:id="rId56" action="ppaction://hlinksldjump"/>
            <a:extLst>
              <a:ext uri="{FF2B5EF4-FFF2-40B4-BE49-F238E27FC236}">
                <a16:creationId xmlns:a16="http://schemas.microsoft.com/office/drawing/2014/main" id="{CB1BD52B-9EDB-497F-959B-15CA835650D6}"/>
              </a:ext>
            </a:extLst>
          </p:cNvPr>
          <p:cNvPicPr>
            <a:picLocks noChangeAspect="1"/>
          </p:cNvPicPr>
          <p:nvPr>
            <p:custDataLst>
              <p:tags r:id="rId32"/>
            </p:custDataLst>
          </p:nvPr>
        </p:nvPicPr>
        <p:blipFill>
          <a:blip r:embed="rId45"/>
          <a:stretch>
            <a:fillRect/>
          </a:stretch>
        </p:blipFill>
        <p:spPr>
          <a:xfrm rot="5400000">
            <a:off x="10633402" y="6081251"/>
            <a:ext cx="822962" cy="484633"/>
          </a:xfrm>
          <a:prstGeom prst="rect">
            <a:avLst/>
          </a:prstGeom>
        </p:spPr>
      </p:pic>
      <p:sp>
        <p:nvSpPr>
          <p:cNvPr id="60" name="Rectangle 59">
            <a:extLst>
              <a:ext uri="{FF2B5EF4-FFF2-40B4-BE49-F238E27FC236}">
                <a16:creationId xmlns:a16="http://schemas.microsoft.com/office/drawing/2014/main" id="{DA020D0E-DBD6-45F3-BDD7-6F309507FCED}"/>
              </a:ext>
            </a:extLst>
          </p:cNvPr>
          <p:cNvSpPr/>
          <p:nvPr>
            <p:custDataLst>
              <p:tags r:id="rId33"/>
            </p:custDataLst>
          </p:nvPr>
        </p:nvSpPr>
        <p:spPr>
          <a:xfrm>
            <a:off x="1210986" y="2034746"/>
            <a:ext cx="2347769" cy="276999"/>
          </a:xfrm>
          <a:prstGeom prst="rect">
            <a:avLst/>
          </a:prstGeom>
        </p:spPr>
        <p:txBody>
          <a:bodyPr wrap="square">
            <a:spAutoFit/>
          </a:bodyPr>
          <a:lstStyle/>
          <a:p>
            <a:r>
              <a:rPr lang="fr-FR" sz="1200" b="1" dirty="0">
                <a:latin typeface="Helvetica" pitchFamily="2" charset="0"/>
              </a:rPr>
              <a:t>INTER / INTRA-ENTREPRISE</a:t>
            </a:r>
          </a:p>
        </p:txBody>
      </p:sp>
      <p:pic>
        <p:nvPicPr>
          <p:cNvPr id="61" name="Picture 2"/>
          <p:cNvPicPr>
            <a:picLocks noChangeAspect="1" noChangeArrowheads="1"/>
          </p:cNvPicPr>
          <p:nvPr>
            <p:custDataLst>
              <p:tags r:id="rId34"/>
            </p:custDataLst>
          </p:nvPr>
        </p:nvPicPr>
        <p:blipFill>
          <a:blip r:embed="rId57">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custDataLst>
              <p:tags r:id="rId35"/>
            </p:custDataLst>
          </p:nvPr>
        </p:nvPicPr>
        <p:blipFill>
          <a:blip r:embed="rId58"/>
          <a:srcRect/>
          <a:stretch>
            <a:fillRect/>
          </a:stretch>
        </p:blipFill>
        <p:spPr bwMode="auto">
          <a:xfrm>
            <a:off x="176168" y="5641429"/>
            <a:ext cx="4199279" cy="331522"/>
          </a:xfrm>
          <a:prstGeom prst="rect">
            <a:avLst/>
          </a:prstGeom>
          <a:noFill/>
          <a:ln w="9525">
            <a:noFill/>
            <a:miter lim="800000"/>
            <a:headEnd/>
            <a:tailEnd/>
          </a:ln>
          <a:effectLst/>
        </p:spPr>
      </p:pic>
    </p:spTree>
    <p:extLst>
      <p:ext uri="{BB962C8B-B14F-4D97-AF65-F5344CB8AC3E}">
        <p14:creationId xmlns:p14="http://schemas.microsoft.com/office/powerpoint/2010/main" val="325461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contenu 14">
            <a:extLst>
              <a:ext uri="{FF2B5EF4-FFF2-40B4-BE49-F238E27FC236}">
                <a16:creationId xmlns:a16="http://schemas.microsoft.com/office/drawing/2014/main" id="{55FC0466-BE41-40F2-9B99-712820AF8B34}"/>
              </a:ext>
            </a:extLst>
          </p:cNvPr>
          <p:cNvSpPr>
            <a:spLocks noGrp="1"/>
          </p:cNvSpPr>
          <p:nvPr>
            <p:ph sz="half" idx="1"/>
            <p:custDataLst>
              <p:tags r:id="rId1"/>
            </p:custDataLst>
          </p:nvPr>
        </p:nvSpPr>
        <p:spPr>
          <a:xfrm>
            <a:off x="666896" y="1799623"/>
            <a:ext cx="11134579" cy="1969181"/>
          </a:xfrm>
          <a:noFill/>
        </p:spPr>
        <p:txBody>
          <a:bodyPr>
            <a:normAutofit fontScale="92500" lnSpcReduction="20000"/>
          </a:bodyPr>
          <a:lstStyle/>
          <a:p>
            <a:pPr>
              <a:lnSpc>
                <a:spcPct val="120000"/>
              </a:lnSpc>
              <a:buNone/>
            </a:pPr>
            <a:r>
              <a:rPr lang="fr-FR" sz="1400" dirty="0">
                <a:latin typeface="Helvetica" pitchFamily="2" charset="0"/>
              </a:rPr>
              <a:t>Le groupe PIGIER Algérie, expert de la formation professionnelle, est présent en Algérie depuis 2004.</a:t>
            </a:r>
          </a:p>
          <a:p>
            <a:pPr>
              <a:lnSpc>
                <a:spcPct val="120000"/>
              </a:lnSpc>
              <a:buNone/>
            </a:pPr>
            <a:r>
              <a:rPr lang="fr-FR" sz="1400" dirty="0">
                <a:latin typeface="Helvetica" pitchFamily="2" charset="0"/>
              </a:rPr>
              <a:t>Aujourd’hui il compte trois départements :</a:t>
            </a:r>
          </a:p>
          <a:p>
            <a:pPr>
              <a:lnSpc>
                <a:spcPct val="120000"/>
              </a:lnSpc>
            </a:pPr>
            <a:r>
              <a:rPr lang="fr-FR" sz="1400" dirty="0">
                <a:latin typeface="Helvetica" pitchFamily="2" charset="0"/>
              </a:rPr>
              <a:t>Deux départements de formation professionnelle :</a:t>
            </a:r>
          </a:p>
          <a:p>
            <a:pPr>
              <a:lnSpc>
                <a:spcPct val="120000"/>
              </a:lnSpc>
              <a:buNone/>
            </a:pPr>
            <a:r>
              <a:rPr lang="fr-FR" sz="1400" dirty="0">
                <a:latin typeface="Helvetica" pitchFamily="2" charset="0"/>
              </a:rPr>
              <a:t>     </a:t>
            </a:r>
            <a:r>
              <a:rPr lang="fr-FR" sz="1400" dirty="0" err="1">
                <a:latin typeface="Helvetica" pitchFamily="2" charset="0"/>
              </a:rPr>
              <a:t>Academy</a:t>
            </a:r>
            <a:r>
              <a:rPr lang="fr-FR" sz="1400" dirty="0">
                <a:latin typeface="Helvetica" pitchFamily="2" charset="0"/>
              </a:rPr>
              <a:t> BTP agréé par le Ministère de la Formation et de l'Enseignement Professionnels sous le N° : 1270.</a:t>
            </a:r>
          </a:p>
          <a:p>
            <a:pPr>
              <a:lnSpc>
                <a:spcPct val="120000"/>
              </a:lnSpc>
              <a:buNone/>
            </a:pPr>
            <a:r>
              <a:rPr lang="fr-FR" sz="1400" dirty="0">
                <a:latin typeface="Helvetica" pitchFamily="2" charset="0"/>
              </a:rPr>
              <a:t>    </a:t>
            </a:r>
            <a:r>
              <a:rPr lang="fr-FR" sz="1400" dirty="0" err="1">
                <a:latin typeface="Helvetica" pitchFamily="2" charset="0"/>
              </a:rPr>
              <a:t>Pigier</a:t>
            </a:r>
            <a:r>
              <a:rPr lang="fr-FR" sz="1400" dirty="0">
                <a:latin typeface="Helvetica" pitchFamily="2" charset="0"/>
              </a:rPr>
              <a:t> </a:t>
            </a:r>
            <a:r>
              <a:rPr lang="fr-FR" sz="1400" dirty="0" err="1">
                <a:latin typeface="Helvetica" pitchFamily="2" charset="0"/>
              </a:rPr>
              <a:t>Corporate</a:t>
            </a:r>
            <a:r>
              <a:rPr lang="fr-FR" sz="1400" dirty="0">
                <a:latin typeface="Helvetica" pitchFamily="2" charset="0"/>
              </a:rPr>
              <a:t>.</a:t>
            </a:r>
          </a:p>
          <a:p>
            <a:pPr>
              <a:lnSpc>
                <a:spcPct val="120000"/>
              </a:lnSpc>
            </a:pPr>
            <a:r>
              <a:rPr lang="fr-FR" sz="1400" dirty="0">
                <a:latin typeface="Helvetica" pitchFamily="2" charset="0"/>
              </a:rPr>
              <a:t>Un département Français des Affaires agréé par la Chambre de Commerce et d’Industrie de Paris (CCIP).</a:t>
            </a:r>
          </a:p>
          <a:p>
            <a:pPr>
              <a:lnSpc>
                <a:spcPct val="120000"/>
              </a:lnSpc>
              <a:spcBef>
                <a:spcPts val="0"/>
              </a:spcBef>
            </a:pPr>
            <a:endParaRPr lang="fr-FR" sz="1400" dirty="0">
              <a:latin typeface="Helvetica" pitchFamily="2" charset="0"/>
            </a:endParaRPr>
          </a:p>
        </p:txBody>
      </p:sp>
      <p:sp>
        <p:nvSpPr>
          <p:cNvPr id="23" name="Rectangle 22"/>
          <p:cNvSpPr/>
          <p:nvPr>
            <p:custDataLst>
              <p:tags r:id="rId2"/>
            </p:custDataLst>
          </p:nvPr>
        </p:nvSpPr>
        <p:spPr>
          <a:xfrm>
            <a:off x="1910407" y="3977774"/>
            <a:ext cx="9886177" cy="492443"/>
          </a:xfrm>
          <a:prstGeom prst="rect">
            <a:avLst/>
          </a:prstGeom>
          <a:solidFill>
            <a:schemeClr val="bg1">
              <a:lumMod val="85000"/>
            </a:schemeClr>
          </a:solidFill>
        </p:spPr>
        <p:txBody>
          <a:bodyPr wrap="square">
            <a:spAutoFit/>
          </a:bodyPr>
          <a:lstStyle/>
          <a:p>
            <a:r>
              <a:rPr lang="fr-FR" sz="1300" dirty="0">
                <a:latin typeface="Helvetica" pitchFamily="2" charset="0"/>
              </a:rPr>
              <a:t>Vous accompagne dans le développement des compétences de vos équipes grâce à une offre innovante, complète et évolutive en intra-entreprise et à travers des propositions sur mesure qui répondent entièrement et exclusivement à vos besoins.</a:t>
            </a:r>
          </a:p>
        </p:txBody>
      </p:sp>
      <p:sp>
        <p:nvSpPr>
          <p:cNvPr id="14" name="Titre 13">
            <a:extLst>
              <a:ext uri="{FF2B5EF4-FFF2-40B4-BE49-F238E27FC236}">
                <a16:creationId xmlns:a16="http://schemas.microsoft.com/office/drawing/2014/main" id="{3D7815CE-760B-43A0-AEB0-0201101393F4}"/>
              </a:ext>
            </a:extLst>
          </p:cNvPr>
          <p:cNvSpPr>
            <a:spLocks noGrp="1"/>
          </p:cNvSpPr>
          <p:nvPr>
            <p:ph type="title"/>
            <p:custDataLst>
              <p:tags r:id="rId3"/>
            </p:custDataLst>
          </p:nvPr>
        </p:nvSpPr>
        <p:spPr>
          <a:xfrm>
            <a:off x="691608" y="564398"/>
            <a:ext cx="2949515" cy="618979"/>
          </a:xfrm>
          <a:solidFill>
            <a:srgbClr val="002060"/>
          </a:solidFill>
        </p:spPr>
        <p:txBody>
          <a:bodyPr>
            <a:noAutofit/>
          </a:bodyPr>
          <a:lstStyle/>
          <a:p>
            <a:r>
              <a:rPr lang="fr-FR" sz="3200" b="1" dirty="0">
                <a:solidFill>
                  <a:schemeClr val="bg1"/>
                </a:solidFill>
                <a:latin typeface="Helvetica" pitchFamily="2" charset="0"/>
              </a:rPr>
              <a:t>Présentation :</a:t>
            </a:r>
          </a:p>
        </p:txBody>
      </p:sp>
      <p:pic>
        <p:nvPicPr>
          <p:cNvPr id="19" name="Image 18" descr="Sans titre-2.png">
            <a:hlinkClick r:id="" action="ppaction://hlinkshowjump?jump=nextslide"/>
          </p:cNvPr>
          <p:cNvPicPr>
            <a:picLocks noChangeAspect="1"/>
          </p:cNvPicPr>
          <p:nvPr>
            <p:custDataLst>
              <p:tags r:id="rId4"/>
            </p:custDataLst>
          </p:nvPr>
        </p:nvPicPr>
        <p:blipFill>
          <a:blip r:embed="rId15"/>
          <a:stretch>
            <a:fillRect/>
          </a:stretch>
        </p:blipFill>
        <p:spPr>
          <a:xfrm rot="16200000">
            <a:off x="11094720" y="6114203"/>
            <a:ext cx="822962" cy="484633"/>
          </a:xfrm>
          <a:prstGeom prst="rect">
            <a:avLst/>
          </a:prstGeom>
        </p:spPr>
      </p:pic>
      <p:pic>
        <p:nvPicPr>
          <p:cNvPr id="20" name="Image 19" descr="Sans titre-2.png">
            <a:hlinkClick r:id="rId16" action="ppaction://hlinksldjump"/>
          </p:cNvPr>
          <p:cNvPicPr>
            <a:picLocks noChangeAspect="1"/>
          </p:cNvPicPr>
          <p:nvPr>
            <p:custDataLst>
              <p:tags r:id="rId5"/>
            </p:custDataLst>
          </p:nvPr>
        </p:nvPicPr>
        <p:blipFill>
          <a:blip r:embed="rId15"/>
          <a:stretch>
            <a:fillRect/>
          </a:stretch>
        </p:blipFill>
        <p:spPr>
          <a:xfrm rot="5400000">
            <a:off x="10633402" y="6081251"/>
            <a:ext cx="822962" cy="484633"/>
          </a:xfrm>
          <a:prstGeom prst="rect">
            <a:avLst/>
          </a:prstGeom>
        </p:spPr>
      </p:pic>
      <p:sp>
        <p:nvSpPr>
          <p:cNvPr id="21" name="Rectangle 20"/>
          <p:cNvSpPr/>
          <p:nvPr>
            <p:custDataLst>
              <p:tags r:id="rId6"/>
            </p:custDataLst>
          </p:nvPr>
        </p:nvSpPr>
        <p:spPr>
          <a:xfrm>
            <a:off x="682710" y="1291967"/>
            <a:ext cx="2403222" cy="369332"/>
          </a:xfrm>
          <a:prstGeom prst="rect">
            <a:avLst/>
          </a:prstGeom>
          <a:solidFill>
            <a:srgbClr val="002060"/>
          </a:solidFill>
        </p:spPr>
        <p:txBody>
          <a:bodyPr wrap="none">
            <a:spAutoFit/>
          </a:bodyPr>
          <a:lstStyle/>
          <a:p>
            <a:r>
              <a:rPr lang="fr-FR" b="1" dirty="0">
                <a:solidFill>
                  <a:schemeClr val="bg1"/>
                </a:solidFill>
                <a:latin typeface="Helvetica" pitchFamily="2" charset="0"/>
              </a:rPr>
              <a:t>Qui sommes-nous ?</a:t>
            </a:r>
          </a:p>
        </p:txBody>
      </p:sp>
      <p:pic>
        <p:nvPicPr>
          <p:cNvPr id="5" name="Image 4">
            <a:hlinkClick r:id="rId17"/>
            <a:extLst>
              <a:ext uri="{FF2B5EF4-FFF2-40B4-BE49-F238E27FC236}">
                <a16:creationId xmlns:a16="http://schemas.microsoft.com/office/drawing/2014/main" id="{371424AB-2D10-4F35-A944-5498FF66EED5}"/>
              </a:ext>
            </a:extLst>
          </p:cNvPr>
          <p:cNvPicPr>
            <a:picLocks noChangeAspect="1"/>
          </p:cNvPicPr>
          <p:nvPr>
            <p:custDataLst>
              <p:tags r:id="rId7"/>
            </p:custDataLst>
          </p:nvPr>
        </p:nvPicPr>
        <p:blipFill>
          <a:blip r:embed="rId18"/>
          <a:stretch>
            <a:fillRect/>
          </a:stretch>
        </p:blipFill>
        <p:spPr>
          <a:xfrm>
            <a:off x="674695" y="4007557"/>
            <a:ext cx="1176981" cy="390768"/>
          </a:xfrm>
          <a:prstGeom prst="rect">
            <a:avLst/>
          </a:prstGeom>
        </p:spPr>
      </p:pic>
      <p:sp>
        <p:nvSpPr>
          <p:cNvPr id="18" name="Rectangle 17"/>
          <p:cNvSpPr/>
          <p:nvPr>
            <p:custDataLst>
              <p:tags r:id="rId8"/>
            </p:custDataLst>
          </p:nvPr>
        </p:nvSpPr>
        <p:spPr>
          <a:xfrm>
            <a:off x="1890067" y="4684393"/>
            <a:ext cx="9898277" cy="332399"/>
          </a:xfrm>
          <a:prstGeom prst="rect">
            <a:avLst/>
          </a:prstGeom>
          <a:solidFill>
            <a:schemeClr val="bg1">
              <a:lumMod val="85000"/>
            </a:schemeClr>
          </a:solidFill>
        </p:spPr>
        <p:txBody>
          <a:bodyPr wrap="square">
            <a:spAutoFit/>
          </a:bodyPr>
          <a:lstStyle/>
          <a:p>
            <a:pPr>
              <a:lnSpc>
                <a:spcPct val="120000"/>
              </a:lnSpc>
              <a:spcBef>
                <a:spcPts val="0"/>
              </a:spcBef>
              <a:buNone/>
            </a:pPr>
            <a:r>
              <a:rPr lang="fr-FR" sz="1300" dirty="0">
                <a:latin typeface="Helvetica" pitchFamily="2" charset="0"/>
              </a:rPr>
              <a:t>Spécialisée dans la formation continue qualifiante.</a:t>
            </a:r>
          </a:p>
        </p:txBody>
      </p:sp>
      <p:pic>
        <p:nvPicPr>
          <p:cNvPr id="26" name="Image 25" descr="E:\DJAMILA\LOGOS\BTP\BTP ACADEMY.png">
            <a:hlinkClick r:id="rId19"/>
            <a:extLst>
              <a:ext uri="{FF2B5EF4-FFF2-40B4-BE49-F238E27FC236}">
                <a16:creationId xmlns:a16="http://schemas.microsoft.com/office/drawing/2014/main" id="{DF16F2D2-4644-44F7-9D99-D8B20FCF8C1F}"/>
              </a:ext>
            </a:extLst>
          </p:cNvPr>
          <p:cNvPicPr/>
          <p:nvPr>
            <p:custDataLst>
              <p:tags r:id="rId9"/>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641598" y="4621410"/>
            <a:ext cx="1102995" cy="391633"/>
          </a:xfrm>
          <a:prstGeom prst="rect">
            <a:avLst/>
          </a:prstGeom>
          <a:noFill/>
          <a:ln>
            <a:noFill/>
          </a:ln>
        </p:spPr>
      </p:pic>
      <p:sp>
        <p:nvSpPr>
          <p:cNvPr id="28" name="Rectangle 27"/>
          <p:cNvSpPr/>
          <p:nvPr>
            <p:custDataLst>
              <p:tags r:id="rId10"/>
            </p:custDataLst>
          </p:nvPr>
        </p:nvSpPr>
        <p:spPr>
          <a:xfrm>
            <a:off x="1910406" y="5299128"/>
            <a:ext cx="9881544" cy="292388"/>
          </a:xfrm>
          <a:prstGeom prst="rect">
            <a:avLst/>
          </a:prstGeom>
          <a:solidFill>
            <a:schemeClr val="bg2">
              <a:lumMod val="90000"/>
            </a:schemeClr>
          </a:solidFill>
        </p:spPr>
        <p:txBody>
          <a:bodyPr wrap="square">
            <a:spAutoFit/>
          </a:bodyPr>
          <a:lstStyle/>
          <a:p>
            <a:r>
              <a:rPr lang="fr-FR" sz="1300" dirty="0">
                <a:latin typeface="Helvetica" pitchFamily="2" charset="0"/>
              </a:rPr>
              <a:t>Paris (CCIP) et FRANÇAIS DES AFFAIRES, préparent au diplôme de Français Professionnel.</a:t>
            </a:r>
          </a:p>
        </p:txBody>
      </p:sp>
      <p:pic>
        <p:nvPicPr>
          <p:cNvPr id="30" name="Picture 2" descr="\\192.168.0.14\Profils_Itinérants\n.aoues\Desktop\Logo-Le-francais-des-affaires.png">
            <a:hlinkClick r:id="rId21"/>
          </p:cNvPr>
          <p:cNvPicPr>
            <a:picLocks noChangeAspect="1" noChangeArrowheads="1"/>
          </p:cNvPicPr>
          <p:nvPr>
            <p:custDataLst>
              <p:tags r:id="rId11"/>
            </p:custDataLst>
          </p:nvPr>
        </p:nvPicPr>
        <p:blipFill>
          <a:blip r:embed="rId22" cstate="print"/>
          <a:srcRect/>
          <a:stretch>
            <a:fillRect/>
          </a:stretch>
        </p:blipFill>
        <p:spPr bwMode="auto">
          <a:xfrm>
            <a:off x="596515" y="5373150"/>
            <a:ext cx="1322917" cy="349250"/>
          </a:xfrm>
          <a:prstGeom prst="rect">
            <a:avLst/>
          </a:prstGeom>
          <a:noFill/>
        </p:spPr>
      </p:pic>
      <p:pic>
        <p:nvPicPr>
          <p:cNvPr id="8196" name="Picture 4" descr="\\192.168.0.14\Profils_Itinérants\n.aoues\Desktop\ccir230x2015.png">
            <a:hlinkClick r:id="rId23"/>
          </p:cNvPr>
          <p:cNvPicPr>
            <a:picLocks noChangeAspect="1" noChangeArrowheads="1"/>
          </p:cNvPicPr>
          <p:nvPr>
            <p:custDataLst>
              <p:tags r:id="rId12"/>
            </p:custDataLst>
          </p:nvPr>
        </p:nvPicPr>
        <p:blipFill>
          <a:blip r:embed="rId24"/>
          <a:srcRect/>
          <a:stretch>
            <a:fillRect/>
          </a:stretch>
        </p:blipFill>
        <p:spPr bwMode="auto">
          <a:xfrm>
            <a:off x="688975" y="5219411"/>
            <a:ext cx="1146175" cy="219364"/>
          </a:xfrm>
          <a:prstGeom prst="rect">
            <a:avLst/>
          </a:prstGeom>
          <a:noFill/>
        </p:spPr>
      </p:pic>
      <p:pic>
        <p:nvPicPr>
          <p:cNvPr id="131075" name="Picture 3" descr="\\192.168.0.14\Profils_Itinérants\n.aoues\Downloads\9105084348_977465.jpg"/>
          <p:cNvPicPr>
            <a:picLocks noChangeAspect="1" noChangeArrowheads="1"/>
          </p:cNvPicPr>
          <p:nvPr>
            <p:custDataLst>
              <p:tags r:id="rId13"/>
            </p:custDataLst>
          </p:nvPr>
        </p:nvPicPr>
        <p:blipFill>
          <a:blip r:embed="rId25"/>
          <a:srcRect/>
          <a:stretch>
            <a:fillRect/>
          </a:stretch>
        </p:blipFill>
        <p:spPr bwMode="auto">
          <a:xfrm>
            <a:off x="9636369" y="1608603"/>
            <a:ext cx="1574254" cy="796845"/>
          </a:xfrm>
          <a:prstGeom prst="rect">
            <a:avLst/>
          </a:prstGeom>
          <a:noFill/>
        </p:spPr>
      </p:pic>
    </p:spTree>
    <p:extLst>
      <p:ext uri="{BB962C8B-B14F-4D97-AF65-F5344CB8AC3E}">
        <p14:creationId xmlns:p14="http://schemas.microsoft.com/office/powerpoint/2010/main" val="182676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1"/>
          <p:cNvPicPr>
            <a:picLocks noChangeAspect="1" noChangeArrowheads="1"/>
          </p:cNvPicPr>
          <p:nvPr>
            <p:custDataLst>
              <p:tags r:id="rId1"/>
            </p:custDataLst>
          </p:nvPr>
        </p:nvPicPr>
        <p:blipFill>
          <a:blip r:embed="rId36"/>
          <a:srcRect/>
          <a:stretch>
            <a:fillRect/>
          </a:stretch>
        </p:blipFill>
        <p:spPr bwMode="auto">
          <a:xfrm>
            <a:off x="4552950" y="428625"/>
            <a:ext cx="7639050" cy="6429375"/>
          </a:xfrm>
          <a:prstGeom prst="rect">
            <a:avLst/>
          </a:prstGeom>
          <a:noFill/>
          <a:ln w="9525">
            <a:noFill/>
            <a:miter lim="800000"/>
            <a:headEnd/>
            <a:tailEnd/>
          </a:ln>
          <a:effectLst/>
        </p:spPr>
      </p:pic>
      <p:pic>
        <p:nvPicPr>
          <p:cNvPr id="57" name="Picture 2"/>
          <p:cNvPicPr>
            <a:picLocks noChangeAspect="1" noChangeArrowheads="1"/>
          </p:cNvPicPr>
          <p:nvPr>
            <p:custDataLst>
              <p:tags r:id="rId2"/>
            </p:custDataLst>
          </p:nvPr>
        </p:nvPicPr>
        <p:blipFill>
          <a:blip r:embed="rId37"/>
          <a:srcRect/>
          <a:stretch>
            <a:fillRect/>
          </a:stretch>
        </p:blipFill>
        <p:spPr bwMode="auto">
          <a:xfrm>
            <a:off x="276870" y="4048040"/>
            <a:ext cx="1895115" cy="623501"/>
          </a:xfrm>
          <a:prstGeom prst="rect">
            <a:avLst/>
          </a:prstGeom>
          <a:noFill/>
          <a:ln w="9525">
            <a:noFill/>
            <a:miter lim="800000"/>
            <a:headEnd/>
            <a:tailEnd/>
          </a:ln>
          <a:effectLst/>
        </p:spPr>
      </p:pic>
      <p:pic>
        <p:nvPicPr>
          <p:cNvPr id="58" name="Picture 3"/>
          <p:cNvPicPr>
            <a:picLocks noChangeAspect="1" noChangeArrowheads="1"/>
          </p:cNvPicPr>
          <p:nvPr>
            <p:custDataLst>
              <p:tags r:id="rId3"/>
            </p:custDataLst>
          </p:nvPr>
        </p:nvPicPr>
        <p:blipFill>
          <a:blip r:embed="rId38"/>
          <a:srcRect/>
          <a:stretch>
            <a:fillRect/>
          </a:stretch>
        </p:blipFill>
        <p:spPr bwMode="auto">
          <a:xfrm>
            <a:off x="2492849" y="4039803"/>
            <a:ext cx="1895115" cy="623501"/>
          </a:xfrm>
          <a:prstGeom prst="rect">
            <a:avLst/>
          </a:prstGeom>
          <a:noFill/>
          <a:ln w="9525">
            <a:noFill/>
            <a:miter lim="800000"/>
            <a:headEnd/>
            <a:tailEnd/>
          </a:ln>
          <a:effectLst/>
        </p:spPr>
      </p:pic>
      <p:pic>
        <p:nvPicPr>
          <p:cNvPr id="59" name="Picture 2"/>
          <p:cNvPicPr>
            <a:picLocks noChangeAspect="1" noChangeArrowheads="1"/>
          </p:cNvPicPr>
          <p:nvPr>
            <p:custDataLst>
              <p:tags r:id="rId4"/>
            </p:custDataLst>
          </p:nvPr>
        </p:nvPicPr>
        <p:blipFill>
          <a:blip r:embed="rId37"/>
          <a:srcRect/>
          <a:stretch>
            <a:fillRect/>
          </a:stretch>
        </p:blipFill>
        <p:spPr bwMode="auto">
          <a:xfrm>
            <a:off x="2501086" y="4814158"/>
            <a:ext cx="1895115" cy="623501"/>
          </a:xfrm>
          <a:prstGeom prst="rect">
            <a:avLst/>
          </a:prstGeom>
          <a:noFill/>
          <a:ln w="9525">
            <a:noFill/>
            <a:miter lim="800000"/>
            <a:headEnd/>
            <a:tailEnd/>
          </a:ln>
          <a:effectLst/>
        </p:spPr>
      </p:pic>
      <p:pic>
        <p:nvPicPr>
          <p:cNvPr id="60" name="Picture 3"/>
          <p:cNvPicPr>
            <a:picLocks noChangeAspect="1" noChangeArrowheads="1"/>
          </p:cNvPicPr>
          <p:nvPr>
            <p:custDataLst>
              <p:tags r:id="rId5"/>
            </p:custDataLst>
          </p:nvPr>
        </p:nvPicPr>
        <p:blipFill>
          <a:blip r:embed="rId38"/>
          <a:srcRect/>
          <a:stretch>
            <a:fillRect/>
          </a:stretch>
        </p:blipFill>
        <p:spPr bwMode="auto">
          <a:xfrm>
            <a:off x="293346" y="4814158"/>
            <a:ext cx="1895115" cy="623501"/>
          </a:xfrm>
          <a:prstGeom prst="rect">
            <a:avLst/>
          </a:prstGeom>
          <a:noFill/>
          <a:ln w="9525">
            <a:noFill/>
            <a:miter lim="800000"/>
            <a:headEnd/>
            <a:tailEnd/>
          </a:ln>
          <a:effectLst/>
        </p:spPr>
      </p:pic>
      <p:pic>
        <p:nvPicPr>
          <p:cNvPr id="53" name="Picture 2"/>
          <p:cNvPicPr>
            <a:picLocks noChangeAspect="1" noChangeArrowheads="1"/>
          </p:cNvPicPr>
          <p:nvPr>
            <p:custDataLst>
              <p:tags r:id="rId6"/>
            </p:custDataLst>
          </p:nvPr>
        </p:nvPicPr>
        <p:blipFill>
          <a:blip r:embed="rId37"/>
          <a:srcRect/>
          <a:stretch>
            <a:fillRect/>
          </a:stretch>
        </p:blipFill>
        <p:spPr bwMode="auto">
          <a:xfrm>
            <a:off x="267345" y="2498640"/>
            <a:ext cx="1895115" cy="623501"/>
          </a:xfrm>
          <a:prstGeom prst="rect">
            <a:avLst/>
          </a:prstGeom>
          <a:noFill/>
          <a:ln w="9525">
            <a:noFill/>
            <a:miter lim="800000"/>
            <a:headEnd/>
            <a:tailEnd/>
          </a:ln>
          <a:effectLst/>
        </p:spPr>
      </p:pic>
      <p:pic>
        <p:nvPicPr>
          <p:cNvPr id="54" name="Picture 3"/>
          <p:cNvPicPr>
            <a:picLocks noChangeAspect="1" noChangeArrowheads="1"/>
          </p:cNvPicPr>
          <p:nvPr>
            <p:custDataLst>
              <p:tags r:id="rId7"/>
            </p:custDataLst>
          </p:nvPr>
        </p:nvPicPr>
        <p:blipFill>
          <a:blip r:embed="rId38"/>
          <a:srcRect/>
          <a:stretch>
            <a:fillRect/>
          </a:stretch>
        </p:blipFill>
        <p:spPr bwMode="auto">
          <a:xfrm>
            <a:off x="2483324" y="2490403"/>
            <a:ext cx="1895115" cy="623501"/>
          </a:xfrm>
          <a:prstGeom prst="rect">
            <a:avLst/>
          </a:prstGeom>
          <a:noFill/>
          <a:ln w="9525">
            <a:noFill/>
            <a:miter lim="800000"/>
            <a:headEnd/>
            <a:tailEnd/>
          </a:ln>
          <a:effectLst/>
        </p:spPr>
      </p:pic>
      <p:pic>
        <p:nvPicPr>
          <p:cNvPr id="55" name="Picture 2"/>
          <p:cNvPicPr>
            <a:picLocks noChangeAspect="1" noChangeArrowheads="1"/>
          </p:cNvPicPr>
          <p:nvPr>
            <p:custDataLst>
              <p:tags r:id="rId8"/>
            </p:custDataLst>
          </p:nvPr>
        </p:nvPicPr>
        <p:blipFill>
          <a:blip r:embed="rId37"/>
          <a:srcRect/>
          <a:stretch>
            <a:fillRect/>
          </a:stretch>
        </p:blipFill>
        <p:spPr bwMode="auto">
          <a:xfrm>
            <a:off x="2491561" y="3264758"/>
            <a:ext cx="1895115" cy="623501"/>
          </a:xfrm>
          <a:prstGeom prst="rect">
            <a:avLst/>
          </a:prstGeom>
          <a:noFill/>
          <a:ln w="9525">
            <a:noFill/>
            <a:miter lim="800000"/>
            <a:headEnd/>
            <a:tailEnd/>
          </a:ln>
          <a:effectLst/>
        </p:spPr>
      </p:pic>
      <p:pic>
        <p:nvPicPr>
          <p:cNvPr id="56" name="Picture 3"/>
          <p:cNvPicPr>
            <a:picLocks noChangeAspect="1" noChangeArrowheads="1"/>
          </p:cNvPicPr>
          <p:nvPr>
            <p:custDataLst>
              <p:tags r:id="rId9"/>
            </p:custDataLst>
          </p:nvPr>
        </p:nvPicPr>
        <p:blipFill>
          <a:blip r:embed="rId38"/>
          <a:srcRect/>
          <a:stretch>
            <a:fillRect/>
          </a:stretch>
        </p:blipFill>
        <p:spPr bwMode="auto">
          <a:xfrm>
            <a:off x="283821" y="3264758"/>
            <a:ext cx="1895115" cy="623501"/>
          </a:xfrm>
          <a:prstGeom prst="rect">
            <a:avLst/>
          </a:prstGeom>
          <a:noFill/>
          <a:ln w="9525">
            <a:noFill/>
            <a:miter lim="800000"/>
            <a:headEnd/>
            <a:tailEnd/>
          </a:ln>
          <a:effectLst/>
        </p:spPr>
      </p:pic>
      <p:pic>
        <p:nvPicPr>
          <p:cNvPr id="51" name="Image 50" descr="https://www.pigier-algerie.com/images/nivqq.png">
            <a:extLst>
              <a:ext uri="{FF2B5EF4-FFF2-40B4-BE49-F238E27FC236}">
                <a16:creationId xmlns:a16="http://schemas.microsoft.com/office/drawing/2014/main" id="{ED7F9087-31E3-44DC-BCD5-04CAE912EDF1}"/>
              </a:ext>
            </a:extLst>
          </p:cNvPr>
          <p:cNvPicPr/>
          <p:nvPr>
            <p:custDataLst>
              <p:tags r:id="rId10"/>
            </p:custDataLst>
          </p:nvPr>
        </p:nvPicPr>
        <p:blipFill>
          <a:blip r:embed="rId39" cstate="print">
            <a:extLst>
              <a:ext uri="{28A0092B-C50C-407E-A947-70E740481C1C}">
                <a14:useLocalDpi xmlns:a14="http://schemas.microsoft.com/office/drawing/2010/main" val="0"/>
              </a:ext>
            </a:extLst>
          </a:blip>
          <a:srcRect/>
          <a:stretch>
            <a:fillRect/>
          </a:stretch>
        </p:blipFill>
        <p:spPr bwMode="auto">
          <a:xfrm>
            <a:off x="7915274" y="4299121"/>
            <a:ext cx="1572601" cy="1396830"/>
          </a:xfrm>
          <a:prstGeom prst="rect">
            <a:avLst/>
          </a:prstGeom>
          <a:noFill/>
          <a:ln>
            <a:noFill/>
          </a:ln>
        </p:spPr>
      </p:pic>
      <p:pic>
        <p:nvPicPr>
          <p:cNvPr id="25" name="Picture 2"/>
          <p:cNvPicPr>
            <a:picLocks noChangeAspect="1" noChangeArrowheads="1"/>
          </p:cNvPicPr>
          <p:nvPr>
            <p:custDataLst>
              <p:tags r:id="rId11"/>
            </p:custDataLst>
          </p:nvPr>
        </p:nvPicPr>
        <p:blipFill>
          <a:blip r:embed="rId40"/>
          <a:srcRect/>
          <a:stretch>
            <a:fillRect/>
          </a:stretch>
        </p:blipFill>
        <p:spPr bwMode="auto">
          <a:xfrm>
            <a:off x="638710" y="856733"/>
            <a:ext cx="3381355" cy="1507526"/>
          </a:xfrm>
          <a:prstGeom prst="rect">
            <a:avLst/>
          </a:prstGeom>
          <a:noFill/>
          <a:ln w="9525">
            <a:noFill/>
            <a:miter lim="800000"/>
            <a:headEnd/>
            <a:tailEnd/>
          </a:ln>
          <a:effectLst/>
        </p:spPr>
      </p:pic>
      <p:sp>
        <p:nvSpPr>
          <p:cNvPr id="11" name="Rectangle : avec coins arrondis en diagonale 10">
            <a:extLst>
              <a:ext uri="{FF2B5EF4-FFF2-40B4-BE49-F238E27FC236}">
                <a16:creationId xmlns:a16="http://schemas.microsoft.com/office/drawing/2014/main" id="{5920814C-F966-45F4-B82F-80C058DFB291}"/>
              </a:ext>
            </a:extLst>
          </p:cNvPr>
          <p:cNvSpPr/>
          <p:nvPr>
            <p:custDataLst>
              <p:tags r:id="rId12"/>
            </p:custDataLst>
          </p:nvPr>
        </p:nvSpPr>
        <p:spPr>
          <a:xfrm>
            <a:off x="811390" y="1124173"/>
            <a:ext cx="3035678" cy="834887"/>
          </a:xfrm>
          <a:prstGeom prst="round2Diag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600" b="1" dirty="0">
                <a:latin typeface="Helvetica" pitchFamily="2" charset="0"/>
              </a:rPr>
              <a:t>FRANÇAIS DES AFFAIRES </a:t>
            </a:r>
            <a:r>
              <a:rPr lang="fr-FR" sz="1600" b="1" dirty="0">
                <a:solidFill>
                  <a:prstClr val="white"/>
                </a:solidFill>
                <a:latin typeface="Helvetica" pitchFamily="2" charset="0"/>
              </a:rPr>
              <a:t>100% PRÉSENTIEL</a:t>
            </a:r>
          </a:p>
        </p:txBody>
      </p:sp>
      <p:sp>
        <p:nvSpPr>
          <p:cNvPr id="15" name="Rectangle 14">
            <a:hlinkClick r:id="rId41" action="ppaction://hlinksldjump"/>
            <a:extLst>
              <a:ext uri="{FF2B5EF4-FFF2-40B4-BE49-F238E27FC236}">
                <a16:creationId xmlns:a16="http://schemas.microsoft.com/office/drawing/2014/main" id="{8E014EBF-BA66-4386-83F0-AFD90F9198AB}"/>
              </a:ext>
            </a:extLst>
          </p:cNvPr>
          <p:cNvSpPr/>
          <p:nvPr>
            <p:custDataLst>
              <p:tags r:id="rId13"/>
            </p:custDataLst>
          </p:nvPr>
        </p:nvSpPr>
        <p:spPr>
          <a:xfrm>
            <a:off x="329516" y="2579042"/>
            <a:ext cx="1754658" cy="642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dirty="0">
                <a:solidFill>
                  <a:prstClr val="white"/>
                </a:solidFill>
                <a:latin typeface="Helvetica" pitchFamily="2" charset="0"/>
                <a:ea typeface="Tahoma" panose="020B0604030504040204" pitchFamily="34" charset="0"/>
                <a:cs typeface="Tahoma" panose="020B0604030504040204" pitchFamily="34" charset="0"/>
              </a:rPr>
              <a:t>NIVEAU A1 </a:t>
            </a:r>
          </a:p>
          <a:p>
            <a:pPr algn="ctr">
              <a:defRPr/>
            </a:pPr>
            <a:r>
              <a:rPr lang="fr-FR" sz="1100" b="1" dirty="0">
                <a:latin typeface="Helvetica" pitchFamily="2" charset="0"/>
              </a:rPr>
              <a:t>100% PRESENTIEL </a:t>
            </a:r>
          </a:p>
          <a:p>
            <a:pPr algn="ctr">
              <a:defRPr/>
            </a:pPr>
            <a:r>
              <a:rPr lang="fr-FR" sz="1100" b="1" dirty="0">
                <a:latin typeface="Helvetica" pitchFamily="2" charset="0"/>
              </a:rPr>
              <a:t>SANS EXAMEN</a:t>
            </a:r>
          </a:p>
          <a:p>
            <a:pPr lvl="0" algn="ctr">
              <a:defRPr/>
            </a:pPr>
            <a:endParaRPr lang="fr-FR" sz="1100" b="1" dirty="0">
              <a:solidFill>
                <a:prstClr val="white"/>
              </a:solidFill>
              <a:latin typeface="Helvetica" pitchFamily="2" charset="0"/>
              <a:ea typeface="Tahoma" panose="020B0604030504040204" pitchFamily="34" charset="0"/>
              <a:cs typeface="Tahoma" panose="020B0604030504040204" pitchFamily="34" charset="0"/>
            </a:endParaRPr>
          </a:p>
        </p:txBody>
      </p:sp>
      <p:sp>
        <p:nvSpPr>
          <p:cNvPr id="16" name="Rectangle 15">
            <a:hlinkClick r:id="rId42" action="ppaction://hlinksldjump"/>
            <a:extLst>
              <a:ext uri="{FF2B5EF4-FFF2-40B4-BE49-F238E27FC236}">
                <a16:creationId xmlns:a16="http://schemas.microsoft.com/office/drawing/2014/main" id="{58F60BDB-F7E5-4C99-BBE5-0E0F6B39A915}"/>
              </a:ext>
            </a:extLst>
          </p:cNvPr>
          <p:cNvSpPr/>
          <p:nvPr>
            <p:custDataLst>
              <p:tags r:id="rId14"/>
            </p:custDataLst>
          </p:nvPr>
        </p:nvSpPr>
        <p:spPr>
          <a:xfrm>
            <a:off x="2479590" y="2537555"/>
            <a:ext cx="1902940" cy="551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dirty="0">
                <a:solidFill>
                  <a:prstClr val="white"/>
                </a:solidFill>
                <a:latin typeface="Helvetica" pitchFamily="2" charset="0"/>
                <a:ea typeface="Tahoma" panose="020B0604030504040204" pitchFamily="34" charset="0"/>
                <a:cs typeface="Tahoma" panose="020B0604030504040204" pitchFamily="34" charset="0"/>
              </a:rPr>
              <a:t>NIVEAU A1</a:t>
            </a:r>
          </a:p>
          <a:p>
            <a:pPr algn="ctr">
              <a:defRPr/>
            </a:pPr>
            <a:r>
              <a:rPr lang="fr-FR" sz="1100" b="1" dirty="0">
                <a:solidFill>
                  <a:prstClr val="white"/>
                </a:solidFill>
                <a:latin typeface="Helvetica" pitchFamily="2" charset="0"/>
                <a:ea typeface="Tahoma" panose="020B0604030504040204" pitchFamily="34" charset="0"/>
                <a:cs typeface="Tahoma" panose="020B0604030504040204" pitchFamily="34" charset="0"/>
              </a:rPr>
              <a:t> </a:t>
            </a:r>
            <a:r>
              <a:rPr lang="fr-FR" sz="1100" b="1" dirty="0">
                <a:latin typeface="Helvetica" pitchFamily="2" charset="0"/>
              </a:rPr>
              <a:t>100% PRESENTIEL </a:t>
            </a:r>
          </a:p>
          <a:p>
            <a:pPr algn="ctr">
              <a:defRPr/>
            </a:pPr>
            <a:r>
              <a:rPr lang="fr-FR" sz="1100" b="1" dirty="0">
                <a:latin typeface="Helvetica" pitchFamily="2" charset="0"/>
              </a:rPr>
              <a:t>AVEC EXAMEN</a:t>
            </a:r>
          </a:p>
        </p:txBody>
      </p:sp>
      <p:pic>
        <p:nvPicPr>
          <p:cNvPr id="19" name="Image 18" descr="Sans titre-2.png">
            <a:hlinkClick r:id="rId43" action="ppaction://hlinksldjump"/>
          </p:cNvPr>
          <p:cNvPicPr>
            <a:picLocks noChangeAspect="1"/>
          </p:cNvPicPr>
          <p:nvPr>
            <p:custDataLst>
              <p:tags r:id="rId15"/>
            </p:custDataLst>
          </p:nvPr>
        </p:nvPicPr>
        <p:blipFill>
          <a:blip r:embed="rId44"/>
          <a:stretch>
            <a:fillRect/>
          </a:stretch>
        </p:blipFill>
        <p:spPr>
          <a:xfrm rot="16200000">
            <a:off x="11094719" y="6114203"/>
            <a:ext cx="822962" cy="484633"/>
          </a:xfrm>
          <a:prstGeom prst="rect">
            <a:avLst/>
          </a:prstGeom>
        </p:spPr>
      </p:pic>
      <p:sp>
        <p:nvSpPr>
          <p:cNvPr id="33" name="Rectangle 32">
            <a:hlinkClick r:id="rId45" action="ppaction://hlinksldjump"/>
            <a:extLst>
              <a:ext uri="{FF2B5EF4-FFF2-40B4-BE49-F238E27FC236}">
                <a16:creationId xmlns:a16="http://schemas.microsoft.com/office/drawing/2014/main" id="{8E014EBF-BA66-4386-83F0-AFD90F9198AB}"/>
              </a:ext>
            </a:extLst>
          </p:cNvPr>
          <p:cNvSpPr/>
          <p:nvPr>
            <p:custDataLst>
              <p:tags r:id="rId16"/>
            </p:custDataLst>
          </p:nvPr>
        </p:nvSpPr>
        <p:spPr>
          <a:xfrm>
            <a:off x="329516" y="4085667"/>
            <a:ext cx="1754658" cy="568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100" b="1" dirty="0">
                <a:solidFill>
                  <a:prstClr val="white"/>
                </a:solidFill>
                <a:latin typeface="Helvetica" pitchFamily="2" charset="0"/>
                <a:ea typeface="Tahoma" panose="020B0604030504040204" pitchFamily="34" charset="0"/>
                <a:cs typeface="Tahoma" panose="020B0604030504040204" pitchFamily="34" charset="0"/>
              </a:rPr>
              <a:t>NIVEAU B1 </a:t>
            </a:r>
          </a:p>
          <a:p>
            <a:pPr lvl="0" algn="ctr">
              <a:defRPr/>
            </a:pPr>
            <a:r>
              <a:rPr lang="fr-FR" sz="1100" b="1" dirty="0">
                <a:solidFill>
                  <a:prstClr val="white"/>
                </a:solidFill>
                <a:latin typeface="Helvetica" pitchFamily="2" charset="0"/>
              </a:rPr>
              <a:t>100% PRESENTIEL</a:t>
            </a:r>
          </a:p>
          <a:p>
            <a:pPr lvl="0" algn="ctr">
              <a:defRPr/>
            </a:pPr>
            <a:r>
              <a:rPr lang="fr-FR" sz="1100" b="1" dirty="0">
                <a:solidFill>
                  <a:prstClr val="white"/>
                </a:solidFill>
                <a:latin typeface="Helvetica" pitchFamily="2" charset="0"/>
              </a:rPr>
              <a:t>SANS EXAMEN</a:t>
            </a:r>
          </a:p>
        </p:txBody>
      </p:sp>
      <p:sp>
        <p:nvSpPr>
          <p:cNvPr id="34" name="Rectangle 33">
            <a:hlinkClick r:id="rId46" action="ppaction://hlinksldjump"/>
            <a:extLst>
              <a:ext uri="{FF2B5EF4-FFF2-40B4-BE49-F238E27FC236}">
                <a16:creationId xmlns:a16="http://schemas.microsoft.com/office/drawing/2014/main" id="{58F60BDB-F7E5-4C99-BBE5-0E0F6B39A915}"/>
              </a:ext>
            </a:extLst>
          </p:cNvPr>
          <p:cNvSpPr/>
          <p:nvPr>
            <p:custDataLst>
              <p:tags r:id="rId17"/>
            </p:custDataLst>
          </p:nvPr>
        </p:nvSpPr>
        <p:spPr>
          <a:xfrm>
            <a:off x="2479590" y="4127082"/>
            <a:ext cx="1902940" cy="486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dirty="0">
                <a:solidFill>
                  <a:prstClr val="white"/>
                </a:solidFill>
                <a:latin typeface="Helvetica" pitchFamily="2" charset="0"/>
                <a:ea typeface="Tahoma" panose="020B0604030504040204" pitchFamily="34" charset="0"/>
                <a:cs typeface="Tahoma" panose="020B0604030504040204" pitchFamily="34" charset="0"/>
              </a:rPr>
              <a:t>NIVEAU B1 </a:t>
            </a:r>
          </a:p>
          <a:p>
            <a:pPr algn="ctr">
              <a:defRPr/>
            </a:pPr>
            <a:r>
              <a:rPr lang="fr-FR" sz="1100" b="1" dirty="0">
                <a:latin typeface="Helvetica" pitchFamily="2" charset="0"/>
              </a:rPr>
              <a:t>100% PRESENTIEL </a:t>
            </a:r>
          </a:p>
          <a:p>
            <a:pPr algn="ctr">
              <a:defRPr/>
            </a:pPr>
            <a:r>
              <a:rPr lang="fr-FR" sz="1100" b="1" dirty="0">
                <a:latin typeface="Helvetica" pitchFamily="2" charset="0"/>
              </a:rPr>
              <a:t>AVEC EXAMEN</a:t>
            </a:r>
          </a:p>
        </p:txBody>
      </p:sp>
      <p:sp>
        <p:nvSpPr>
          <p:cNvPr id="35" name="Rectangle 34">
            <a:hlinkClick r:id="rId47" action="ppaction://hlinksldjump"/>
            <a:extLst>
              <a:ext uri="{FF2B5EF4-FFF2-40B4-BE49-F238E27FC236}">
                <a16:creationId xmlns:a16="http://schemas.microsoft.com/office/drawing/2014/main" id="{8E014EBF-BA66-4386-83F0-AFD90F9198AB}"/>
              </a:ext>
            </a:extLst>
          </p:cNvPr>
          <p:cNvSpPr/>
          <p:nvPr>
            <p:custDataLst>
              <p:tags r:id="rId18"/>
            </p:custDataLst>
          </p:nvPr>
        </p:nvSpPr>
        <p:spPr>
          <a:xfrm>
            <a:off x="329516" y="3295060"/>
            <a:ext cx="1754658" cy="568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dirty="0">
                <a:solidFill>
                  <a:prstClr val="white"/>
                </a:solidFill>
                <a:latin typeface="Helvetica" pitchFamily="2" charset="0"/>
                <a:ea typeface="Tahoma" panose="020B0604030504040204" pitchFamily="34" charset="0"/>
                <a:cs typeface="Tahoma" panose="020B0604030504040204" pitchFamily="34" charset="0"/>
              </a:rPr>
              <a:t>NIVEAU A2 </a:t>
            </a:r>
          </a:p>
          <a:p>
            <a:pPr algn="ctr">
              <a:defRPr/>
            </a:pPr>
            <a:r>
              <a:rPr lang="fr-FR" sz="1100" b="1" dirty="0">
                <a:latin typeface="Helvetica" pitchFamily="2" charset="0"/>
              </a:rPr>
              <a:t>100% PRESENTIEL</a:t>
            </a:r>
          </a:p>
          <a:p>
            <a:pPr algn="ctr">
              <a:defRPr/>
            </a:pPr>
            <a:r>
              <a:rPr lang="fr-FR" sz="1100" b="1" dirty="0">
                <a:latin typeface="Helvetica" pitchFamily="2" charset="0"/>
              </a:rPr>
              <a:t> SANS EXAMEN</a:t>
            </a:r>
          </a:p>
        </p:txBody>
      </p:sp>
      <p:sp>
        <p:nvSpPr>
          <p:cNvPr id="36" name="Rectangle 35">
            <a:hlinkClick r:id="rId48" action="ppaction://hlinksldjump"/>
            <a:extLst>
              <a:ext uri="{FF2B5EF4-FFF2-40B4-BE49-F238E27FC236}">
                <a16:creationId xmlns:a16="http://schemas.microsoft.com/office/drawing/2014/main" id="{58F60BDB-F7E5-4C99-BBE5-0E0F6B39A915}"/>
              </a:ext>
            </a:extLst>
          </p:cNvPr>
          <p:cNvSpPr/>
          <p:nvPr>
            <p:custDataLst>
              <p:tags r:id="rId19"/>
            </p:custDataLst>
          </p:nvPr>
        </p:nvSpPr>
        <p:spPr>
          <a:xfrm>
            <a:off x="2479590" y="3344788"/>
            <a:ext cx="1902940" cy="486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dirty="0">
                <a:solidFill>
                  <a:prstClr val="white"/>
                </a:solidFill>
                <a:latin typeface="Helvetica" pitchFamily="2" charset="0"/>
                <a:ea typeface="Tahoma" panose="020B0604030504040204" pitchFamily="34" charset="0"/>
                <a:cs typeface="Tahoma" panose="020B0604030504040204" pitchFamily="34" charset="0"/>
              </a:rPr>
              <a:t>NIVEAU A2 </a:t>
            </a:r>
          </a:p>
          <a:p>
            <a:pPr algn="ctr">
              <a:defRPr/>
            </a:pPr>
            <a:r>
              <a:rPr lang="fr-FR" sz="1100" b="1" dirty="0">
                <a:latin typeface="Helvetica" pitchFamily="2" charset="0"/>
              </a:rPr>
              <a:t>100% PRESENTIEL </a:t>
            </a:r>
          </a:p>
          <a:p>
            <a:pPr algn="ctr">
              <a:defRPr/>
            </a:pPr>
            <a:r>
              <a:rPr lang="fr-FR" sz="1100" b="1" dirty="0">
                <a:latin typeface="Helvetica" pitchFamily="2" charset="0"/>
              </a:rPr>
              <a:t>AVEC EXAMEN</a:t>
            </a:r>
          </a:p>
        </p:txBody>
      </p:sp>
      <p:sp>
        <p:nvSpPr>
          <p:cNvPr id="37" name="Rectangle 36">
            <a:hlinkClick r:id="rId49" action="ppaction://hlinksldjump"/>
            <a:extLst>
              <a:ext uri="{FF2B5EF4-FFF2-40B4-BE49-F238E27FC236}">
                <a16:creationId xmlns:a16="http://schemas.microsoft.com/office/drawing/2014/main" id="{8E014EBF-BA66-4386-83F0-AFD90F9198AB}"/>
              </a:ext>
            </a:extLst>
          </p:cNvPr>
          <p:cNvSpPr/>
          <p:nvPr>
            <p:custDataLst>
              <p:tags r:id="rId20"/>
            </p:custDataLst>
          </p:nvPr>
        </p:nvSpPr>
        <p:spPr>
          <a:xfrm>
            <a:off x="329516" y="4843848"/>
            <a:ext cx="1754658" cy="568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dirty="0">
                <a:solidFill>
                  <a:prstClr val="white"/>
                </a:solidFill>
                <a:latin typeface="Helvetica" pitchFamily="2" charset="0"/>
                <a:ea typeface="Tahoma" panose="020B0604030504040204" pitchFamily="34" charset="0"/>
                <a:cs typeface="Tahoma" panose="020B0604030504040204" pitchFamily="34" charset="0"/>
              </a:rPr>
              <a:t>NIVEAU B2 </a:t>
            </a:r>
          </a:p>
          <a:p>
            <a:pPr algn="ctr">
              <a:defRPr/>
            </a:pPr>
            <a:r>
              <a:rPr lang="fr-FR" sz="1100" b="1" dirty="0">
                <a:latin typeface="Helvetica" pitchFamily="2" charset="0"/>
              </a:rPr>
              <a:t>100% PRESENTIEL </a:t>
            </a:r>
          </a:p>
          <a:p>
            <a:pPr algn="ctr">
              <a:defRPr/>
            </a:pPr>
            <a:r>
              <a:rPr lang="fr-FR" sz="1100" b="1" dirty="0">
                <a:latin typeface="Helvetica" pitchFamily="2" charset="0"/>
              </a:rPr>
              <a:t>SANS EXAMEN</a:t>
            </a:r>
          </a:p>
        </p:txBody>
      </p:sp>
      <p:sp>
        <p:nvSpPr>
          <p:cNvPr id="38" name="Rectangle 37">
            <a:hlinkClick r:id="rId50" action="ppaction://hlinksldjump"/>
            <a:extLst>
              <a:ext uri="{FF2B5EF4-FFF2-40B4-BE49-F238E27FC236}">
                <a16:creationId xmlns:a16="http://schemas.microsoft.com/office/drawing/2014/main" id="{58F60BDB-F7E5-4C99-BBE5-0E0F6B39A915}"/>
              </a:ext>
            </a:extLst>
          </p:cNvPr>
          <p:cNvSpPr/>
          <p:nvPr>
            <p:custDataLst>
              <p:tags r:id="rId21"/>
            </p:custDataLst>
          </p:nvPr>
        </p:nvSpPr>
        <p:spPr>
          <a:xfrm>
            <a:off x="2479590" y="4910202"/>
            <a:ext cx="1902940" cy="486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dirty="0">
                <a:solidFill>
                  <a:prstClr val="white"/>
                </a:solidFill>
                <a:latin typeface="Helvetica" pitchFamily="2" charset="0"/>
                <a:ea typeface="Tahoma" panose="020B0604030504040204" pitchFamily="34" charset="0"/>
                <a:cs typeface="Tahoma" panose="020B0604030504040204" pitchFamily="34" charset="0"/>
              </a:rPr>
              <a:t>NIVEAU B2 </a:t>
            </a:r>
          </a:p>
          <a:p>
            <a:pPr algn="ctr">
              <a:defRPr/>
            </a:pPr>
            <a:r>
              <a:rPr lang="fr-FR" sz="1100" b="1" dirty="0">
                <a:latin typeface="Helvetica" pitchFamily="2" charset="0"/>
              </a:rPr>
              <a:t>100% PRESENTIEL </a:t>
            </a:r>
          </a:p>
          <a:p>
            <a:pPr algn="ctr">
              <a:defRPr/>
            </a:pPr>
            <a:r>
              <a:rPr lang="fr-FR" sz="1100" b="1" dirty="0">
                <a:latin typeface="Helvetica" pitchFamily="2" charset="0"/>
              </a:rPr>
              <a:t>AVEC EXAMEN</a:t>
            </a:r>
          </a:p>
        </p:txBody>
      </p:sp>
      <p:pic>
        <p:nvPicPr>
          <p:cNvPr id="40" name="Picture 3" descr="\\192.168.0.14\Profils_Itinérants\n.aoues\Desktop\bouton.png">
            <a:hlinkClick r:id="rId46" action="ppaction://hlinksldjump"/>
          </p:cNvPr>
          <p:cNvPicPr>
            <a:picLocks noChangeAspect="1" noChangeArrowheads="1"/>
          </p:cNvPicPr>
          <p:nvPr>
            <p:custDataLst>
              <p:tags r:id="rId22"/>
            </p:custDataLst>
          </p:nvPr>
        </p:nvPicPr>
        <p:blipFill>
          <a:blip r:embed="rId51" cstate="print"/>
          <a:srcRect/>
          <a:stretch>
            <a:fillRect/>
          </a:stretch>
        </p:blipFill>
        <p:spPr bwMode="auto">
          <a:xfrm>
            <a:off x="4320353" y="4610444"/>
            <a:ext cx="142541" cy="142541"/>
          </a:xfrm>
          <a:prstGeom prst="rect">
            <a:avLst/>
          </a:prstGeom>
          <a:noFill/>
        </p:spPr>
      </p:pic>
      <p:pic>
        <p:nvPicPr>
          <p:cNvPr id="41" name="Picture 3" descr="\\192.168.0.14\Profils_Itinérants\n.aoues\Desktop\bouton.png">
            <a:hlinkClick r:id="rId48" action="ppaction://hlinksldjump"/>
          </p:cNvPr>
          <p:cNvPicPr>
            <a:picLocks noChangeAspect="1" noChangeArrowheads="1"/>
          </p:cNvPicPr>
          <p:nvPr>
            <p:custDataLst>
              <p:tags r:id="rId23"/>
            </p:custDataLst>
          </p:nvPr>
        </p:nvPicPr>
        <p:blipFill>
          <a:blip r:embed="rId51" cstate="print"/>
          <a:srcRect/>
          <a:stretch>
            <a:fillRect/>
          </a:stretch>
        </p:blipFill>
        <p:spPr bwMode="auto">
          <a:xfrm>
            <a:off x="4317178" y="3830984"/>
            <a:ext cx="142541" cy="142541"/>
          </a:xfrm>
          <a:prstGeom prst="rect">
            <a:avLst/>
          </a:prstGeom>
          <a:noFill/>
        </p:spPr>
      </p:pic>
      <p:pic>
        <p:nvPicPr>
          <p:cNvPr id="42" name="Picture 3" descr="\\192.168.0.14\Profils_Itinérants\n.aoues\Desktop\bouton.png">
            <a:hlinkClick r:id="rId42" action="ppaction://hlinksldjump"/>
          </p:cNvPr>
          <p:cNvPicPr>
            <a:picLocks noChangeAspect="1" noChangeArrowheads="1"/>
          </p:cNvPicPr>
          <p:nvPr>
            <p:custDataLst>
              <p:tags r:id="rId24"/>
            </p:custDataLst>
          </p:nvPr>
        </p:nvPicPr>
        <p:blipFill>
          <a:blip r:embed="rId51" cstate="print"/>
          <a:srcRect/>
          <a:stretch>
            <a:fillRect/>
          </a:stretch>
        </p:blipFill>
        <p:spPr bwMode="auto">
          <a:xfrm>
            <a:off x="4323528" y="3038822"/>
            <a:ext cx="142541" cy="142541"/>
          </a:xfrm>
          <a:prstGeom prst="rect">
            <a:avLst/>
          </a:prstGeom>
          <a:noFill/>
        </p:spPr>
      </p:pic>
      <p:pic>
        <p:nvPicPr>
          <p:cNvPr id="43" name="Picture 3" descr="\\192.168.0.14\Profils_Itinérants\n.aoues\Desktop\bouton.png">
            <a:hlinkClick r:id="rId45" action="ppaction://hlinksldjump"/>
          </p:cNvPr>
          <p:cNvPicPr>
            <a:picLocks noChangeAspect="1" noChangeArrowheads="1"/>
          </p:cNvPicPr>
          <p:nvPr>
            <p:custDataLst>
              <p:tags r:id="rId25"/>
            </p:custDataLst>
          </p:nvPr>
        </p:nvPicPr>
        <p:blipFill>
          <a:blip r:embed="rId51" cstate="print"/>
          <a:srcRect/>
          <a:stretch>
            <a:fillRect/>
          </a:stretch>
        </p:blipFill>
        <p:spPr bwMode="auto">
          <a:xfrm>
            <a:off x="2108965" y="4604093"/>
            <a:ext cx="142541" cy="142541"/>
          </a:xfrm>
          <a:prstGeom prst="rect">
            <a:avLst/>
          </a:prstGeom>
          <a:noFill/>
        </p:spPr>
      </p:pic>
      <p:pic>
        <p:nvPicPr>
          <p:cNvPr id="44" name="Picture 3" descr="\\192.168.0.14\Profils_Itinérants\n.aoues\Desktop\bouton.png">
            <a:hlinkClick r:id="rId47" action="ppaction://hlinksldjump"/>
          </p:cNvPr>
          <p:cNvPicPr>
            <a:picLocks noChangeAspect="1" noChangeArrowheads="1"/>
          </p:cNvPicPr>
          <p:nvPr>
            <p:custDataLst>
              <p:tags r:id="rId26"/>
            </p:custDataLst>
          </p:nvPr>
        </p:nvPicPr>
        <p:blipFill>
          <a:blip r:embed="rId51" cstate="print"/>
          <a:srcRect/>
          <a:stretch>
            <a:fillRect/>
          </a:stretch>
        </p:blipFill>
        <p:spPr bwMode="auto">
          <a:xfrm>
            <a:off x="2118490" y="3802408"/>
            <a:ext cx="142541" cy="142541"/>
          </a:xfrm>
          <a:prstGeom prst="rect">
            <a:avLst/>
          </a:prstGeom>
          <a:noFill/>
        </p:spPr>
      </p:pic>
      <p:pic>
        <p:nvPicPr>
          <p:cNvPr id="45" name="Picture 3" descr="\\192.168.0.14\Profils_Itinérants\n.aoues\Desktop\bouton.png">
            <a:hlinkClick r:id="rId41" action="ppaction://hlinksldjump"/>
          </p:cNvPr>
          <p:cNvPicPr>
            <a:picLocks noChangeAspect="1" noChangeArrowheads="1"/>
          </p:cNvPicPr>
          <p:nvPr>
            <p:custDataLst>
              <p:tags r:id="rId27"/>
            </p:custDataLst>
          </p:nvPr>
        </p:nvPicPr>
        <p:blipFill>
          <a:blip r:embed="rId51" cstate="print"/>
          <a:srcRect/>
          <a:stretch>
            <a:fillRect/>
          </a:stretch>
        </p:blipFill>
        <p:spPr bwMode="auto">
          <a:xfrm>
            <a:off x="2108965" y="3032471"/>
            <a:ext cx="142541" cy="142541"/>
          </a:xfrm>
          <a:prstGeom prst="rect">
            <a:avLst/>
          </a:prstGeom>
          <a:noFill/>
        </p:spPr>
      </p:pic>
      <p:pic>
        <p:nvPicPr>
          <p:cNvPr id="46" name="Picture 3" descr="\\192.168.0.14\Profils_Itinérants\n.aoues\Desktop\bouton.png">
            <a:hlinkClick r:id="rId50" action="ppaction://hlinksldjump"/>
          </p:cNvPr>
          <p:cNvPicPr>
            <a:picLocks noChangeAspect="1" noChangeArrowheads="1"/>
          </p:cNvPicPr>
          <p:nvPr>
            <p:custDataLst>
              <p:tags r:id="rId28"/>
            </p:custDataLst>
          </p:nvPr>
        </p:nvPicPr>
        <p:blipFill>
          <a:blip r:embed="rId51" cstate="print"/>
          <a:srcRect/>
          <a:stretch>
            <a:fillRect/>
          </a:stretch>
        </p:blipFill>
        <p:spPr bwMode="auto">
          <a:xfrm>
            <a:off x="4310828" y="5381969"/>
            <a:ext cx="142541" cy="142541"/>
          </a:xfrm>
          <a:prstGeom prst="rect">
            <a:avLst/>
          </a:prstGeom>
          <a:noFill/>
        </p:spPr>
      </p:pic>
      <p:pic>
        <p:nvPicPr>
          <p:cNvPr id="47" name="Picture 3" descr="\\192.168.0.14\Profils_Itinérants\n.aoues\Desktop\bouton.png">
            <a:hlinkClick r:id="rId49" action="ppaction://hlinksldjump"/>
          </p:cNvPr>
          <p:cNvPicPr>
            <a:picLocks noChangeAspect="1" noChangeArrowheads="1"/>
          </p:cNvPicPr>
          <p:nvPr>
            <p:custDataLst>
              <p:tags r:id="rId29"/>
            </p:custDataLst>
          </p:nvPr>
        </p:nvPicPr>
        <p:blipFill>
          <a:blip r:embed="rId51" cstate="print"/>
          <a:srcRect/>
          <a:stretch>
            <a:fillRect/>
          </a:stretch>
        </p:blipFill>
        <p:spPr bwMode="auto">
          <a:xfrm>
            <a:off x="2115315" y="5372443"/>
            <a:ext cx="142541" cy="142541"/>
          </a:xfrm>
          <a:prstGeom prst="rect">
            <a:avLst/>
          </a:prstGeom>
          <a:noFill/>
        </p:spPr>
      </p:pic>
      <p:pic>
        <p:nvPicPr>
          <p:cNvPr id="49" name="Image 48" descr="Sans titre-2.png">
            <a:hlinkClick r:id="rId52" action="ppaction://hlinksldjump"/>
            <a:extLst>
              <a:ext uri="{FF2B5EF4-FFF2-40B4-BE49-F238E27FC236}">
                <a16:creationId xmlns:a16="http://schemas.microsoft.com/office/drawing/2014/main" id="{9A03FECD-53DB-4D1A-81A8-2BA29237043A}"/>
              </a:ext>
            </a:extLst>
          </p:cNvPr>
          <p:cNvPicPr>
            <a:picLocks noChangeAspect="1"/>
          </p:cNvPicPr>
          <p:nvPr>
            <p:custDataLst>
              <p:tags r:id="rId30"/>
            </p:custDataLst>
          </p:nvPr>
        </p:nvPicPr>
        <p:blipFill>
          <a:blip r:embed="rId44"/>
          <a:stretch>
            <a:fillRect/>
          </a:stretch>
        </p:blipFill>
        <p:spPr>
          <a:xfrm rot="5400000">
            <a:off x="10633402" y="6081251"/>
            <a:ext cx="822962" cy="484633"/>
          </a:xfrm>
          <a:prstGeom prst="rect">
            <a:avLst/>
          </a:prstGeom>
        </p:spPr>
      </p:pic>
      <p:grpSp>
        <p:nvGrpSpPr>
          <p:cNvPr id="61" name="Groupe 60">
            <a:extLst>
              <a:ext uri="{FF2B5EF4-FFF2-40B4-BE49-F238E27FC236}">
                <a16:creationId xmlns:a16="http://schemas.microsoft.com/office/drawing/2014/main" id="{4534BA6D-0998-426B-9845-AC8D1FAD74F5}"/>
              </a:ext>
            </a:extLst>
          </p:cNvPr>
          <p:cNvGrpSpPr/>
          <p:nvPr>
            <p:custDataLst>
              <p:tags r:id="rId31"/>
            </p:custDataLst>
          </p:nvPr>
        </p:nvGrpSpPr>
        <p:grpSpPr>
          <a:xfrm>
            <a:off x="3895056" y="823784"/>
            <a:ext cx="1907234" cy="1375719"/>
            <a:chOff x="5033319" y="823784"/>
            <a:chExt cx="1907234" cy="1375719"/>
          </a:xfrm>
        </p:grpSpPr>
        <p:pic>
          <p:nvPicPr>
            <p:cNvPr id="62" name="Image 61">
              <a:extLst>
                <a:ext uri="{FF2B5EF4-FFF2-40B4-BE49-F238E27FC236}">
                  <a16:creationId xmlns:a16="http://schemas.microsoft.com/office/drawing/2014/main" id="{65DD10A4-908E-48A1-A25A-932C85D30D59}"/>
                </a:ext>
              </a:extLst>
            </p:cNvPr>
            <p:cNvPicPr>
              <a:picLocks noChangeAspect="1"/>
            </p:cNvPicPr>
            <p:nvPr/>
          </p:nvPicPr>
          <p:blipFill>
            <a:blip r:embed="rId53" cstate="print"/>
            <a:stretch>
              <a:fillRect/>
            </a:stretch>
          </p:blipFill>
          <p:spPr>
            <a:xfrm>
              <a:off x="5107999" y="1046803"/>
              <a:ext cx="1832554" cy="1060845"/>
            </a:xfrm>
            <a:prstGeom prst="rect">
              <a:avLst/>
            </a:prstGeom>
          </p:spPr>
        </p:pic>
        <p:sp>
          <p:nvSpPr>
            <p:cNvPr id="63" name="Rectangle 62">
              <a:extLst>
                <a:ext uri="{FF2B5EF4-FFF2-40B4-BE49-F238E27FC236}">
                  <a16:creationId xmlns:a16="http://schemas.microsoft.com/office/drawing/2014/main" id="{8A17BA7E-098A-4E34-BA4C-B5DFE645A26B}"/>
                </a:ext>
              </a:extLst>
            </p:cNvPr>
            <p:cNvSpPr/>
            <p:nvPr/>
          </p:nvSpPr>
          <p:spPr>
            <a:xfrm>
              <a:off x="5033319" y="823784"/>
              <a:ext cx="1186249" cy="1070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a:extLst>
                <a:ext uri="{FF2B5EF4-FFF2-40B4-BE49-F238E27FC236}">
                  <a16:creationId xmlns:a16="http://schemas.microsoft.com/office/drawing/2014/main" id="{B89CC15F-6581-4635-BC8D-04222CE53897}"/>
                </a:ext>
              </a:extLst>
            </p:cNvPr>
            <p:cNvSpPr/>
            <p:nvPr/>
          </p:nvSpPr>
          <p:spPr>
            <a:xfrm>
              <a:off x="5033319" y="1820562"/>
              <a:ext cx="1062681" cy="378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9" name="Rectangle 38">
            <a:extLst>
              <a:ext uri="{FF2B5EF4-FFF2-40B4-BE49-F238E27FC236}">
                <a16:creationId xmlns:a16="http://schemas.microsoft.com/office/drawing/2014/main" id="{B6A3E45B-FD44-4118-9451-EE8439E6BEFF}"/>
              </a:ext>
            </a:extLst>
          </p:cNvPr>
          <p:cNvSpPr/>
          <p:nvPr>
            <p:custDataLst>
              <p:tags r:id="rId32"/>
            </p:custDataLst>
          </p:nvPr>
        </p:nvSpPr>
        <p:spPr>
          <a:xfrm>
            <a:off x="1210986" y="2034746"/>
            <a:ext cx="2347769" cy="276999"/>
          </a:xfrm>
          <a:prstGeom prst="rect">
            <a:avLst/>
          </a:prstGeom>
        </p:spPr>
        <p:txBody>
          <a:bodyPr wrap="square">
            <a:spAutoFit/>
          </a:bodyPr>
          <a:lstStyle/>
          <a:p>
            <a:r>
              <a:rPr lang="fr-FR" sz="1200" b="1" dirty="0">
                <a:latin typeface="Helvetica" pitchFamily="2" charset="0"/>
              </a:rPr>
              <a:t>INTER / INTRA-ENTREPRISE</a:t>
            </a:r>
          </a:p>
        </p:txBody>
      </p:sp>
      <p:pic>
        <p:nvPicPr>
          <p:cNvPr id="66" name="Picture 2"/>
          <p:cNvPicPr>
            <a:picLocks noChangeAspect="1" noChangeArrowheads="1"/>
          </p:cNvPicPr>
          <p:nvPr>
            <p:custDataLst>
              <p:tags r:id="rId33"/>
            </p:custDataLst>
          </p:nvPr>
        </p:nvPicPr>
        <p:blipFill>
          <a:blip r:embed="rId54">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custDataLst>
              <p:tags r:id="rId34"/>
            </p:custDataLst>
          </p:nvPr>
        </p:nvPicPr>
        <p:blipFill>
          <a:blip r:embed="rId55"/>
          <a:srcRect/>
          <a:stretch>
            <a:fillRect/>
          </a:stretch>
        </p:blipFill>
        <p:spPr bwMode="auto">
          <a:xfrm>
            <a:off x="760573" y="5616147"/>
            <a:ext cx="3138310" cy="947111"/>
          </a:xfrm>
          <a:prstGeom prst="rect">
            <a:avLst/>
          </a:prstGeom>
          <a:noFill/>
          <a:ln w="9525">
            <a:noFill/>
            <a:miter lim="800000"/>
            <a:headEnd/>
            <a:tailEnd/>
          </a:ln>
          <a:effectLst/>
        </p:spPr>
      </p:pic>
    </p:spTree>
    <p:extLst>
      <p:ext uri="{BB962C8B-B14F-4D97-AF65-F5344CB8AC3E}">
        <p14:creationId xmlns:p14="http://schemas.microsoft.com/office/powerpoint/2010/main" val="325461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
          <p:cNvPicPr>
            <a:picLocks noChangeAspect="1" noChangeArrowheads="1"/>
          </p:cNvPicPr>
          <p:nvPr>
            <p:custDataLst>
              <p:tags r:id="rId1"/>
            </p:custDataLst>
          </p:nvPr>
        </p:nvPicPr>
        <p:blipFill>
          <a:blip r:embed="rId33" cstate="print"/>
          <a:srcRect/>
          <a:stretch>
            <a:fillRect/>
          </a:stretch>
        </p:blipFill>
        <p:spPr bwMode="auto">
          <a:xfrm>
            <a:off x="5076539" y="632389"/>
            <a:ext cx="7115462" cy="6225611"/>
          </a:xfrm>
          <a:prstGeom prst="rect">
            <a:avLst/>
          </a:prstGeom>
          <a:noFill/>
          <a:ln w="9525">
            <a:noFill/>
            <a:miter lim="800000"/>
            <a:headEnd/>
            <a:tailEnd/>
          </a:ln>
          <a:effectLst/>
        </p:spPr>
      </p:pic>
      <p:pic>
        <p:nvPicPr>
          <p:cNvPr id="33" name="Picture 3"/>
          <p:cNvPicPr>
            <a:picLocks noChangeAspect="1" noChangeArrowheads="1"/>
          </p:cNvPicPr>
          <p:nvPr>
            <p:custDataLst>
              <p:tags r:id="rId2"/>
            </p:custDataLst>
          </p:nvPr>
        </p:nvPicPr>
        <p:blipFill>
          <a:blip r:embed="rId34"/>
          <a:srcRect/>
          <a:stretch>
            <a:fillRect/>
          </a:stretch>
        </p:blipFill>
        <p:spPr bwMode="auto">
          <a:xfrm>
            <a:off x="659245" y="916214"/>
            <a:ext cx="3379356" cy="1426935"/>
          </a:xfrm>
          <a:prstGeom prst="rect">
            <a:avLst/>
          </a:prstGeom>
          <a:noFill/>
          <a:ln w="9525">
            <a:noFill/>
            <a:miter lim="800000"/>
            <a:headEnd/>
            <a:tailEnd/>
          </a:ln>
          <a:effectLst/>
        </p:spPr>
      </p:pic>
      <p:pic>
        <p:nvPicPr>
          <p:cNvPr id="9218" name="Picture 2"/>
          <p:cNvPicPr>
            <a:picLocks noChangeAspect="1" noChangeArrowheads="1"/>
          </p:cNvPicPr>
          <p:nvPr>
            <p:custDataLst>
              <p:tags r:id="rId3"/>
            </p:custDataLst>
          </p:nvPr>
        </p:nvPicPr>
        <p:blipFill>
          <a:blip r:embed="rId35"/>
          <a:srcRect/>
          <a:stretch>
            <a:fillRect/>
          </a:stretch>
        </p:blipFill>
        <p:spPr bwMode="auto">
          <a:xfrm>
            <a:off x="267345" y="2498640"/>
            <a:ext cx="1895115" cy="623501"/>
          </a:xfrm>
          <a:prstGeom prst="rect">
            <a:avLst/>
          </a:prstGeom>
          <a:noFill/>
          <a:ln w="9525">
            <a:noFill/>
            <a:miter lim="800000"/>
            <a:headEnd/>
            <a:tailEnd/>
          </a:ln>
          <a:effectLst/>
        </p:spPr>
      </p:pic>
      <p:pic>
        <p:nvPicPr>
          <p:cNvPr id="25" name="Picture 2"/>
          <p:cNvPicPr>
            <a:picLocks noChangeAspect="1" noChangeArrowheads="1"/>
          </p:cNvPicPr>
          <p:nvPr>
            <p:custDataLst>
              <p:tags r:id="rId4"/>
            </p:custDataLst>
          </p:nvPr>
        </p:nvPicPr>
        <p:blipFill>
          <a:blip r:embed="rId35"/>
          <a:srcRect/>
          <a:stretch>
            <a:fillRect/>
          </a:stretch>
        </p:blipFill>
        <p:spPr bwMode="auto">
          <a:xfrm>
            <a:off x="2491561" y="3264758"/>
            <a:ext cx="1895115" cy="623501"/>
          </a:xfrm>
          <a:prstGeom prst="rect">
            <a:avLst/>
          </a:prstGeom>
          <a:noFill/>
          <a:ln w="9525">
            <a:noFill/>
            <a:miter lim="800000"/>
            <a:headEnd/>
            <a:tailEnd/>
          </a:ln>
          <a:effectLst/>
        </p:spPr>
      </p:pic>
      <p:pic>
        <p:nvPicPr>
          <p:cNvPr id="26" name="Picture 3"/>
          <p:cNvPicPr>
            <a:picLocks noChangeAspect="1" noChangeArrowheads="1"/>
          </p:cNvPicPr>
          <p:nvPr>
            <p:custDataLst>
              <p:tags r:id="rId5"/>
            </p:custDataLst>
          </p:nvPr>
        </p:nvPicPr>
        <p:blipFill>
          <a:blip r:embed="rId36"/>
          <a:srcRect/>
          <a:stretch>
            <a:fillRect/>
          </a:stretch>
        </p:blipFill>
        <p:spPr bwMode="auto">
          <a:xfrm>
            <a:off x="283821" y="3264758"/>
            <a:ext cx="1895115" cy="623501"/>
          </a:xfrm>
          <a:prstGeom prst="rect">
            <a:avLst/>
          </a:prstGeom>
          <a:noFill/>
          <a:ln w="9525">
            <a:noFill/>
            <a:miter lim="800000"/>
            <a:headEnd/>
            <a:tailEnd/>
          </a:ln>
          <a:effectLst/>
        </p:spPr>
      </p:pic>
      <p:sp>
        <p:nvSpPr>
          <p:cNvPr id="7" name="Rectangle 6">
            <a:hlinkClick r:id="rId37" action="ppaction://hlinksldjump"/>
            <a:extLst>
              <a:ext uri="{FF2B5EF4-FFF2-40B4-BE49-F238E27FC236}">
                <a16:creationId xmlns:a16="http://schemas.microsoft.com/office/drawing/2014/main" id="{ED8EDA9A-71D8-4413-A07C-22F853916B90}"/>
              </a:ext>
            </a:extLst>
          </p:cNvPr>
          <p:cNvSpPr/>
          <p:nvPr>
            <p:custDataLst>
              <p:tags r:id="rId6"/>
            </p:custDataLst>
          </p:nvPr>
        </p:nvSpPr>
        <p:spPr>
          <a:xfrm>
            <a:off x="531389" y="2562815"/>
            <a:ext cx="1306267" cy="4675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Helvetica" pitchFamily="2" charset="0"/>
                <a:ea typeface="Tahoma" panose="020B0604030504040204" pitchFamily="34" charset="0"/>
                <a:cs typeface="Tahoma" panose="020B0604030504040204" pitchFamily="34" charset="0"/>
              </a:rPr>
              <a:t>ANGLAIS par niveau</a:t>
            </a:r>
          </a:p>
        </p:txBody>
      </p:sp>
      <p:sp>
        <p:nvSpPr>
          <p:cNvPr id="11" name="Rectangle : avec coins arrondis en diagonale 10">
            <a:extLst>
              <a:ext uri="{FF2B5EF4-FFF2-40B4-BE49-F238E27FC236}">
                <a16:creationId xmlns:a16="http://schemas.microsoft.com/office/drawing/2014/main" id="{5920814C-F966-45F4-B82F-80C058DFB291}"/>
              </a:ext>
            </a:extLst>
          </p:cNvPr>
          <p:cNvSpPr/>
          <p:nvPr>
            <p:custDataLst>
              <p:tags r:id="rId7"/>
            </p:custDataLst>
          </p:nvPr>
        </p:nvSpPr>
        <p:spPr>
          <a:xfrm>
            <a:off x="852582" y="1099461"/>
            <a:ext cx="2904877" cy="872971"/>
          </a:xfrm>
          <a:prstGeom prst="round2Diag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Helvetica" pitchFamily="2" charset="0"/>
              </a:rPr>
              <a:t>ANGLAIS PRO</a:t>
            </a:r>
          </a:p>
        </p:txBody>
      </p:sp>
      <p:grpSp>
        <p:nvGrpSpPr>
          <p:cNvPr id="3" name="Groupe 2">
            <a:extLst>
              <a:ext uri="{FF2B5EF4-FFF2-40B4-BE49-F238E27FC236}">
                <a16:creationId xmlns:a16="http://schemas.microsoft.com/office/drawing/2014/main" id="{1414C291-6653-461F-B6D0-3F0A53D84725}"/>
              </a:ext>
            </a:extLst>
          </p:cNvPr>
          <p:cNvGrpSpPr/>
          <p:nvPr>
            <p:custDataLst>
              <p:tags r:id="rId8"/>
            </p:custDataLst>
          </p:nvPr>
        </p:nvGrpSpPr>
        <p:grpSpPr>
          <a:xfrm>
            <a:off x="2483324" y="2490403"/>
            <a:ext cx="1895115" cy="623501"/>
            <a:chOff x="2483324" y="2490403"/>
            <a:chExt cx="1895115" cy="623501"/>
          </a:xfrm>
        </p:grpSpPr>
        <p:pic>
          <p:nvPicPr>
            <p:cNvPr id="9219" name="Picture 3"/>
            <p:cNvPicPr>
              <a:picLocks noChangeAspect="1" noChangeArrowheads="1"/>
            </p:cNvPicPr>
            <p:nvPr>
              <p:custDataLst>
                <p:tags r:id="rId30"/>
              </p:custDataLst>
            </p:nvPr>
          </p:nvPicPr>
          <p:blipFill>
            <a:blip r:embed="rId36"/>
            <a:srcRect/>
            <a:stretch>
              <a:fillRect/>
            </a:stretch>
          </p:blipFill>
          <p:spPr bwMode="auto">
            <a:xfrm>
              <a:off x="2483324" y="2490403"/>
              <a:ext cx="1895115" cy="623501"/>
            </a:xfrm>
            <a:prstGeom prst="rect">
              <a:avLst/>
            </a:prstGeom>
            <a:noFill/>
            <a:ln w="9525">
              <a:noFill/>
              <a:miter lim="800000"/>
              <a:headEnd/>
              <a:tailEnd/>
            </a:ln>
            <a:effectLst/>
          </p:spPr>
        </p:pic>
        <p:sp>
          <p:nvSpPr>
            <p:cNvPr id="8" name="Rectangle 7">
              <a:hlinkClick r:id="rId38" action="ppaction://hlinksldjump"/>
              <a:extLst>
                <a:ext uri="{FF2B5EF4-FFF2-40B4-BE49-F238E27FC236}">
                  <a16:creationId xmlns:a16="http://schemas.microsoft.com/office/drawing/2014/main" id="{4BD6CBB1-6791-4BBE-9169-B52CE214A333}"/>
                </a:ext>
              </a:extLst>
            </p:cNvPr>
            <p:cNvSpPr/>
            <p:nvPr>
              <p:custDataLst>
                <p:tags r:id="rId31"/>
              </p:custDataLst>
            </p:nvPr>
          </p:nvSpPr>
          <p:spPr>
            <a:xfrm>
              <a:off x="2649263" y="2562816"/>
              <a:ext cx="1562408" cy="4675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Helvetica" pitchFamily="2" charset="0"/>
                  <a:ea typeface="Tahoma" panose="020B0604030504040204" pitchFamily="34" charset="0"/>
                  <a:cs typeface="Tahoma" panose="020B0604030504040204" pitchFamily="34" charset="0"/>
                </a:rPr>
                <a:t>ANGLAIS </a:t>
              </a:r>
            </a:p>
            <a:p>
              <a:pPr algn="ctr"/>
              <a:r>
                <a:rPr lang="fr-FR" sz="1400" b="1" dirty="0">
                  <a:latin typeface="Helvetica" pitchFamily="2" charset="0"/>
                  <a:ea typeface="Tahoma" panose="020B0604030504040204" pitchFamily="34" charset="0"/>
                  <a:cs typeface="Tahoma" panose="020B0604030504040204" pitchFamily="34" charset="0"/>
                </a:rPr>
                <a:t>pour financiers</a:t>
              </a:r>
            </a:p>
          </p:txBody>
        </p:sp>
      </p:grpSp>
      <p:sp>
        <p:nvSpPr>
          <p:cNvPr id="9" name="Rectangle 8">
            <a:hlinkClick r:id="rId39" action="ppaction://hlinksldjump"/>
            <a:extLst>
              <a:ext uri="{FF2B5EF4-FFF2-40B4-BE49-F238E27FC236}">
                <a16:creationId xmlns:a16="http://schemas.microsoft.com/office/drawing/2014/main" id="{68B24985-63EE-4CA0-B0B1-07612202A1DF}"/>
              </a:ext>
            </a:extLst>
          </p:cNvPr>
          <p:cNvSpPr/>
          <p:nvPr>
            <p:custDataLst>
              <p:tags r:id="rId9"/>
            </p:custDataLst>
          </p:nvPr>
        </p:nvSpPr>
        <p:spPr>
          <a:xfrm>
            <a:off x="495177" y="3336326"/>
            <a:ext cx="1565234" cy="4675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Helvetica" pitchFamily="2" charset="0"/>
                <a:ea typeface="Tahoma" panose="020B0604030504040204" pitchFamily="34" charset="0"/>
                <a:cs typeface="Tahoma" panose="020B0604030504040204" pitchFamily="34" charset="0"/>
              </a:rPr>
              <a:t>ANGLAIS </a:t>
            </a:r>
          </a:p>
          <a:p>
            <a:pPr algn="ctr"/>
            <a:r>
              <a:rPr lang="fr-FR" sz="1400" b="1" dirty="0">
                <a:latin typeface="Helvetica" pitchFamily="2" charset="0"/>
                <a:ea typeface="Tahoma" panose="020B0604030504040204" pitchFamily="34" charset="0"/>
                <a:cs typeface="Tahoma" panose="020B0604030504040204" pitchFamily="34" charset="0"/>
              </a:rPr>
              <a:t>pour juristes</a:t>
            </a:r>
          </a:p>
        </p:txBody>
      </p:sp>
      <p:sp>
        <p:nvSpPr>
          <p:cNvPr id="10" name="Rectangle 9">
            <a:hlinkClick r:id="rId40" action="ppaction://hlinksldjump"/>
            <a:extLst>
              <a:ext uri="{FF2B5EF4-FFF2-40B4-BE49-F238E27FC236}">
                <a16:creationId xmlns:a16="http://schemas.microsoft.com/office/drawing/2014/main" id="{816F90A5-9B00-4B93-9814-FB5B12C99269}"/>
              </a:ext>
            </a:extLst>
          </p:cNvPr>
          <p:cNvSpPr/>
          <p:nvPr>
            <p:custDataLst>
              <p:tags r:id="rId10"/>
            </p:custDataLst>
          </p:nvPr>
        </p:nvSpPr>
        <p:spPr>
          <a:xfrm>
            <a:off x="2560693" y="3352800"/>
            <a:ext cx="1793444" cy="4675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Helvetica" pitchFamily="2" charset="0"/>
                <a:ea typeface="Tahoma" panose="020B0604030504040204" pitchFamily="34" charset="0"/>
                <a:cs typeface="Tahoma" panose="020B0604030504040204" pitchFamily="34" charset="0"/>
              </a:rPr>
              <a:t>ANGLAIS </a:t>
            </a:r>
          </a:p>
          <a:p>
            <a:pPr algn="ctr"/>
            <a:r>
              <a:rPr lang="fr-FR" sz="1400" b="1" dirty="0">
                <a:latin typeface="Helvetica" pitchFamily="2" charset="0"/>
                <a:ea typeface="Tahoma" panose="020B0604030504040204" pitchFamily="34" charset="0"/>
                <a:cs typeface="Tahoma" panose="020B0604030504040204" pitchFamily="34" charset="0"/>
              </a:rPr>
              <a:t>travaux publics</a:t>
            </a:r>
          </a:p>
        </p:txBody>
      </p:sp>
      <p:pic>
        <p:nvPicPr>
          <p:cNvPr id="15" name="Image 14" descr="Sans titre-2.png">
            <a:hlinkClick r:id="rId41" action="ppaction://hlinksldjump"/>
          </p:cNvPr>
          <p:cNvPicPr>
            <a:picLocks noChangeAspect="1"/>
          </p:cNvPicPr>
          <p:nvPr>
            <p:custDataLst>
              <p:tags r:id="rId11"/>
            </p:custDataLst>
          </p:nvPr>
        </p:nvPicPr>
        <p:blipFill>
          <a:blip r:embed="rId42"/>
          <a:stretch>
            <a:fillRect/>
          </a:stretch>
        </p:blipFill>
        <p:spPr>
          <a:xfrm rot="16200000">
            <a:off x="11094719" y="6114203"/>
            <a:ext cx="822962" cy="484633"/>
          </a:xfrm>
          <a:prstGeom prst="rect">
            <a:avLst/>
          </a:prstGeom>
        </p:spPr>
      </p:pic>
      <p:pic>
        <p:nvPicPr>
          <p:cNvPr id="21" name="Picture 3" descr="\\192.168.0.14\Profils_Itinérants\n.aoues\Desktop\bouton.png">
            <a:hlinkClick r:id="rId40" action="ppaction://hlinksldjump"/>
          </p:cNvPr>
          <p:cNvPicPr>
            <a:picLocks noChangeAspect="1" noChangeArrowheads="1"/>
          </p:cNvPicPr>
          <p:nvPr>
            <p:custDataLst>
              <p:tags r:id="rId12"/>
            </p:custDataLst>
          </p:nvPr>
        </p:nvPicPr>
        <p:blipFill>
          <a:blip r:embed="rId43" cstate="print"/>
          <a:srcRect/>
          <a:stretch>
            <a:fillRect/>
          </a:stretch>
        </p:blipFill>
        <p:spPr bwMode="auto">
          <a:xfrm>
            <a:off x="4304478" y="3811934"/>
            <a:ext cx="142541" cy="142541"/>
          </a:xfrm>
          <a:prstGeom prst="rect">
            <a:avLst/>
          </a:prstGeom>
          <a:noFill/>
        </p:spPr>
      </p:pic>
      <p:pic>
        <p:nvPicPr>
          <p:cNvPr id="22" name="Picture 3" descr="\\192.168.0.14\Profils_Itinérants\n.aoues\Desktop\bouton.png">
            <a:hlinkClick r:id="rId38" action="ppaction://hlinksldjump"/>
          </p:cNvPr>
          <p:cNvPicPr>
            <a:picLocks noChangeAspect="1" noChangeArrowheads="1"/>
          </p:cNvPicPr>
          <p:nvPr>
            <p:custDataLst>
              <p:tags r:id="rId13"/>
            </p:custDataLst>
          </p:nvPr>
        </p:nvPicPr>
        <p:blipFill>
          <a:blip r:embed="rId43" cstate="print"/>
          <a:srcRect/>
          <a:stretch>
            <a:fillRect/>
          </a:stretch>
        </p:blipFill>
        <p:spPr bwMode="auto">
          <a:xfrm>
            <a:off x="4304478" y="3045172"/>
            <a:ext cx="142541" cy="142541"/>
          </a:xfrm>
          <a:prstGeom prst="rect">
            <a:avLst/>
          </a:prstGeom>
          <a:noFill/>
        </p:spPr>
      </p:pic>
      <p:pic>
        <p:nvPicPr>
          <p:cNvPr id="24" name="Picture 3" descr="\\192.168.0.14\Profils_Itinérants\n.aoues\Desktop\bouton.png">
            <a:hlinkClick r:id="rId39" action="ppaction://hlinksldjump"/>
          </p:cNvPr>
          <p:cNvPicPr>
            <a:picLocks noChangeAspect="1" noChangeArrowheads="1"/>
          </p:cNvPicPr>
          <p:nvPr>
            <p:custDataLst>
              <p:tags r:id="rId14"/>
            </p:custDataLst>
          </p:nvPr>
        </p:nvPicPr>
        <p:blipFill>
          <a:blip r:embed="rId43" cstate="print"/>
          <a:srcRect/>
          <a:stretch>
            <a:fillRect/>
          </a:stretch>
        </p:blipFill>
        <p:spPr bwMode="auto">
          <a:xfrm>
            <a:off x="2102615" y="3811933"/>
            <a:ext cx="142541" cy="142541"/>
          </a:xfrm>
          <a:prstGeom prst="rect">
            <a:avLst/>
          </a:prstGeom>
          <a:noFill/>
        </p:spPr>
      </p:pic>
      <p:pic>
        <p:nvPicPr>
          <p:cNvPr id="27" name="Picture 3" descr="\\192.168.0.14\Profils_Itinérants\n.aoues\Desktop\bouton.png">
            <a:hlinkClick r:id="rId37" action="ppaction://hlinksldjump"/>
          </p:cNvPr>
          <p:cNvPicPr>
            <a:picLocks noChangeAspect="1" noChangeArrowheads="1"/>
          </p:cNvPicPr>
          <p:nvPr>
            <p:custDataLst>
              <p:tags r:id="rId15"/>
            </p:custDataLst>
          </p:nvPr>
        </p:nvPicPr>
        <p:blipFill>
          <a:blip r:embed="rId43" cstate="print"/>
          <a:srcRect/>
          <a:stretch>
            <a:fillRect/>
          </a:stretch>
        </p:blipFill>
        <p:spPr bwMode="auto">
          <a:xfrm>
            <a:off x="2102615" y="3041996"/>
            <a:ext cx="142541" cy="142541"/>
          </a:xfrm>
          <a:prstGeom prst="rect">
            <a:avLst/>
          </a:prstGeom>
          <a:noFill/>
        </p:spPr>
      </p:pic>
      <p:pic>
        <p:nvPicPr>
          <p:cNvPr id="20" name="Image 19" descr="Sans titre-2.png">
            <a:hlinkClick r:id="rId44" action="ppaction://hlinksldjump"/>
            <a:extLst>
              <a:ext uri="{FF2B5EF4-FFF2-40B4-BE49-F238E27FC236}">
                <a16:creationId xmlns:a16="http://schemas.microsoft.com/office/drawing/2014/main" id="{6F83DC0E-4D90-4945-9CEC-84E917D6E223}"/>
              </a:ext>
            </a:extLst>
          </p:cNvPr>
          <p:cNvPicPr>
            <a:picLocks noChangeAspect="1"/>
          </p:cNvPicPr>
          <p:nvPr>
            <p:custDataLst>
              <p:tags r:id="rId16"/>
            </p:custDataLst>
          </p:nvPr>
        </p:nvPicPr>
        <p:blipFill>
          <a:blip r:embed="rId42"/>
          <a:stretch>
            <a:fillRect/>
          </a:stretch>
        </p:blipFill>
        <p:spPr>
          <a:xfrm rot="5400000">
            <a:off x="10633402" y="6081251"/>
            <a:ext cx="822962" cy="484633"/>
          </a:xfrm>
          <a:prstGeom prst="rect">
            <a:avLst/>
          </a:prstGeom>
        </p:spPr>
      </p:pic>
      <p:grpSp>
        <p:nvGrpSpPr>
          <p:cNvPr id="2" name="Groupe 1">
            <a:extLst>
              <a:ext uri="{FF2B5EF4-FFF2-40B4-BE49-F238E27FC236}">
                <a16:creationId xmlns:a16="http://schemas.microsoft.com/office/drawing/2014/main" id="{4AC20B94-CEB5-412C-9CB6-72122DF29A5B}"/>
              </a:ext>
            </a:extLst>
          </p:cNvPr>
          <p:cNvGrpSpPr/>
          <p:nvPr>
            <p:custDataLst>
              <p:tags r:id="rId17"/>
            </p:custDataLst>
          </p:nvPr>
        </p:nvGrpSpPr>
        <p:grpSpPr>
          <a:xfrm>
            <a:off x="278770" y="4161762"/>
            <a:ext cx="1895115" cy="623501"/>
            <a:chOff x="419745" y="4184419"/>
            <a:chExt cx="1895115" cy="623501"/>
          </a:xfrm>
        </p:grpSpPr>
        <p:pic>
          <p:nvPicPr>
            <p:cNvPr id="23" name="Picture 2">
              <a:extLst>
                <a:ext uri="{FF2B5EF4-FFF2-40B4-BE49-F238E27FC236}">
                  <a16:creationId xmlns:a16="http://schemas.microsoft.com/office/drawing/2014/main" id="{8E7D1145-4845-407D-ADF4-893769D8DEA8}"/>
                </a:ext>
              </a:extLst>
            </p:cNvPr>
            <p:cNvPicPr>
              <a:picLocks noChangeAspect="1" noChangeArrowheads="1"/>
            </p:cNvPicPr>
            <p:nvPr>
              <p:custDataLst>
                <p:tags r:id="rId28"/>
              </p:custDataLst>
            </p:nvPr>
          </p:nvPicPr>
          <p:blipFill>
            <a:blip r:embed="rId35"/>
            <a:srcRect/>
            <a:stretch>
              <a:fillRect/>
            </a:stretch>
          </p:blipFill>
          <p:spPr bwMode="auto">
            <a:xfrm>
              <a:off x="419745" y="4184419"/>
              <a:ext cx="1895115" cy="623501"/>
            </a:xfrm>
            <a:prstGeom prst="rect">
              <a:avLst/>
            </a:prstGeom>
            <a:noFill/>
            <a:ln w="9525">
              <a:noFill/>
              <a:miter lim="800000"/>
              <a:headEnd/>
              <a:tailEnd/>
            </a:ln>
            <a:effectLst/>
          </p:spPr>
        </p:pic>
        <p:sp>
          <p:nvSpPr>
            <p:cNvPr id="28" name="Rectangle 27">
              <a:hlinkClick r:id="rId45" action="ppaction://hlinksldjump"/>
              <a:extLst>
                <a:ext uri="{FF2B5EF4-FFF2-40B4-BE49-F238E27FC236}">
                  <a16:creationId xmlns:a16="http://schemas.microsoft.com/office/drawing/2014/main" id="{1D4FBE78-0C11-4337-A9D0-85FEDB1C31F6}"/>
                </a:ext>
              </a:extLst>
            </p:cNvPr>
            <p:cNvSpPr/>
            <p:nvPr>
              <p:custDataLst>
                <p:tags r:id="rId29"/>
              </p:custDataLst>
            </p:nvPr>
          </p:nvSpPr>
          <p:spPr>
            <a:xfrm>
              <a:off x="419745" y="4276730"/>
              <a:ext cx="1821499" cy="4675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Helvetica" pitchFamily="2" charset="0"/>
                  <a:ea typeface="Tahoma" panose="020B0604030504040204" pitchFamily="34" charset="0"/>
                  <a:cs typeface="Tahoma" panose="020B0604030504040204" pitchFamily="34" charset="0"/>
                </a:rPr>
                <a:t>ANGLAIS médical / Pharmaceutique</a:t>
              </a:r>
            </a:p>
          </p:txBody>
        </p:sp>
      </p:grpSp>
      <p:pic>
        <p:nvPicPr>
          <p:cNvPr id="34" name="Picture 3" descr="\\192.168.0.14\Profils_Itinérants\n.aoues\Desktop\bouton.png">
            <a:hlinkClick r:id="rId45" action="ppaction://hlinksldjump"/>
            <a:extLst>
              <a:ext uri="{FF2B5EF4-FFF2-40B4-BE49-F238E27FC236}">
                <a16:creationId xmlns:a16="http://schemas.microsoft.com/office/drawing/2014/main" id="{9071F3D4-5F3D-492D-B200-2022D318C739}"/>
              </a:ext>
            </a:extLst>
          </p:cNvPr>
          <p:cNvPicPr>
            <a:picLocks noChangeAspect="1" noChangeArrowheads="1"/>
          </p:cNvPicPr>
          <p:nvPr>
            <p:custDataLst>
              <p:tags r:id="rId18"/>
            </p:custDataLst>
          </p:nvPr>
        </p:nvPicPr>
        <p:blipFill>
          <a:blip r:embed="rId43" cstate="print"/>
          <a:srcRect/>
          <a:stretch>
            <a:fillRect/>
          </a:stretch>
        </p:blipFill>
        <p:spPr bwMode="auto">
          <a:xfrm>
            <a:off x="2100269" y="4741840"/>
            <a:ext cx="142541" cy="142541"/>
          </a:xfrm>
          <a:prstGeom prst="rect">
            <a:avLst/>
          </a:prstGeom>
          <a:noFill/>
        </p:spPr>
      </p:pic>
      <p:grpSp>
        <p:nvGrpSpPr>
          <p:cNvPr id="35" name="Groupe 34">
            <a:extLst>
              <a:ext uri="{FF2B5EF4-FFF2-40B4-BE49-F238E27FC236}">
                <a16:creationId xmlns:a16="http://schemas.microsoft.com/office/drawing/2014/main" id="{70A64831-9BF4-4F67-99A1-14529796BC1E}"/>
              </a:ext>
            </a:extLst>
          </p:cNvPr>
          <p:cNvGrpSpPr/>
          <p:nvPr>
            <p:custDataLst>
              <p:tags r:id="rId19"/>
            </p:custDataLst>
          </p:nvPr>
        </p:nvGrpSpPr>
        <p:grpSpPr>
          <a:xfrm>
            <a:off x="2551904" y="4189609"/>
            <a:ext cx="1895115" cy="623501"/>
            <a:chOff x="2483324" y="2490403"/>
            <a:chExt cx="1895115" cy="623501"/>
          </a:xfrm>
        </p:grpSpPr>
        <p:pic>
          <p:nvPicPr>
            <p:cNvPr id="36" name="Picture 3">
              <a:extLst>
                <a:ext uri="{FF2B5EF4-FFF2-40B4-BE49-F238E27FC236}">
                  <a16:creationId xmlns:a16="http://schemas.microsoft.com/office/drawing/2014/main" id="{A6CCD101-16DF-4B1F-8304-2EC87F218D65}"/>
                </a:ext>
              </a:extLst>
            </p:cNvPr>
            <p:cNvPicPr>
              <a:picLocks noChangeAspect="1" noChangeArrowheads="1"/>
            </p:cNvPicPr>
            <p:nvPr>
              <p:custDataLst>
                <p:tags r:id="rId26"/>
              </p:custDataLst>
            </p:nvPr>
          </p:nvPicPr>
          <p:blipFill>
            <a:blip r:embed="rId36"/>
            <a:srcRect/>
            <a:stretch>
              <a:fillRect/>
            </a:stretch>
          </p:blipFill>
          <p:spPr bwMode="auto">
            <a:xfrm>
              <a:off x="2483324" y="2490403"/>
              <a:ext cx="1895115" cy="623501"/>
            </a:xfrm>
            <a:prstGeom prst="rect">
              <a:avLst/>
            </a:prstGeom>
            <a:noFill/>
            <a:ln w="9525">
              <a:noFill/>
              <a:miter lim="800000"/>
              <a:headEnd/>
              <a:tailEnd/>
            </a:ln>
            <a:effectLst/>
          </p:spPr>
        </p:pic>
        <p:sp>
          <p:nvSpPr>
            <p:cNvPr id="37" name="Rectangle 36">
              <a:hlinkClick r:id="rId46" action="ppaction://hlinksldjump"/>
              <a:extLst>
                <a:ext uri="{FF2B5EF4-FFF2-40B4-BE49-F238E27FC236}">
                  <a16:creationId xmlns:a16="http://schemas.microsoft.com/office/drawing/2014/main" id="{4641866A-0A1E-4C31-A4AF-1A5DDA9B6568}"/>
                </a:ext>
              </a:extLst>
            </p:cNvPr>
            <p:cNvSpPr/>
            <p:nvPr>
              <p:custDataLst>
                <p:tags r:id="rId27"/>
              </p:custDataLst>
            </p:nvPr>
          </p:nvSpPr>
          <p:spPr>
            <a:xfrm>
              <a:off x="2492113" y="2562816"/>
              <a:ext cx="1847370" cy="4675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Helvetica" pitchFamily="2" charset="0"/>
                  <a:ea typeface="Tahoma" panose="020B0604030504040204" pitchFamily="34" charset="0"/>
                  <a:cs typeface="Tahoma" panose="020B0604030504040204" pitchFamily="34" charset="0"/>
                </a:rPr>
                <a:t>ANGLAIS hydrocarbure / pétrole</a:t>
              </a:r>
            </a:p>
          </p:txBody>
        </p:sp>
      </p:grpSp>
      <p:grpSp>
        <p:nvGrpSpPr>
          <p:cNvPr id="38" name="Groupe 37">
            <a:extLst>
              <a:ext uri="{FF2B5EF4-FFF2-40B4-BE49-F238E27FC236}">
                <a16:creationId xmlns:a16="http://schemas.microsoft.com/office/drawing/2014/main" id="{DF8C0400-55AD-47EC-B64E-AD5E8AA23200}"/>
              </a:ext>
            </a:extLst>
          </p:cNvPr>
          <p:cNvGrpSpPr/>
          <p:nvPr>
            <p:custDataLst>
              <p:tags r:id="rId20"/>
            </p:custDataLst>
          </p:nvPr>
        </p:nvGrpSpPr>
        <p:grpSpPr>
          <a:xfrm>
            <a:off x="347695" y="5053590"/>
            <a:ext cx="1895115" cy="623501"/>
            <a:chOff x="2483324" y="2490403"/>
            <a:chExt cx="1895115" cy="623501"/>
          </a:xfrm>
        </p:grpSpPr>
        <p:pic>
          <p:nvPicPr>
            <p:cNvPr id="39" name="Picture 3">
              <a:extLst>
                <a:ext uri="{FF2B5EF4-FFF2-40B4-BE49-F238E27FC236}">
                  <a16:creationId xmlns:a16="http://schemas.microsoft.com/office/drawing/2014/main" id="{19462ED6-F723-4F96-B63D-CD25F2926A61}"/>
                </a:ext>
              </a:extLst>
            </p:cNvPr>
            <p:cNvPicPr>
              <a:picLocks noChangeAspect="1" noChangeArrowheads="1"/>
            </p:cNvPicPr>
            <p:nvPr>
              <p:custDataLst>
                <p:tags r:id="rId24"/>
              </p:custDataLst>
            </p:nvPr>
          </p:nvPicPr>
          <p:blipFill>
            <a:blip r:embed="rId36"/>
            <a:srcRect/>
            <a:stretch>
              <a:fillRect/>
            </a:stretch>
          </p:blipFill>
          <p:spPr bwMode="auto">
            <a:xfrm>
              <a:off x="2483324" y="2490403"/>
              <a:ext cx="1895115" cy="623501"/>
            </a:xfrm>
            <a:prstGeom prst="rect">
              <a:avLst/>
            </a:prstGeom>
            <a:noFill/>
            <a:ln w="9525">
              <a:noFill/>
              <a:miter lim="800000"/>
              <a:headEnd/>
              <a:tailEnd/>
            </a:ln>
            <a:effectLst/>
          </p:spPr>
        </p:pic>
        <p:sp>
          <p:nvSpPr>
            <p:cNvPr id="40" name="Rectangle 39">
              <a:hlinkClick r:id="rId47" action="ppaction://hlinksldjump"/>
              <a:extLst>
                <a:ext uri="{FF2B5EF4-FFF2-40B4-BE49-F238E27FC236}">
                  <a16:creationId xmlns:a16="http://schemas.microsoft.com/office/drawing/2014/main" id="{EF524C2C-89FD-4C8E-BD60-EE326091FCF7}"/>
                </a:ext>
              </a:extLst>
            </p:cNvPr>
            <p:cNvSpPr/>
            <p:nvPr>
              <p:custDataLst>
                <p:tags r:id="rId25"/>
              </p:custDataLst>
            </p:nvPr>
          </p:nvSpPr>
          <p:spPr>
            <a:xfrm>
              <a:off x="2483324" y="2562816"/>
              <a:ext cx="1895115" cy="4675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Helvetica" pitchFamily="2" charset="0"/>
                  <a:ea typeface="Tahoma" panose="020B0604030504040204" pitchFamily="34" charset="0"/>
                  <a:cs typeface="Tahoma" panose="020B0604030504040204" pitchFamily="34" charset="0"/>
                </a:rPr>
                <a:t>ANGLAIS coopération internationale / affaires étrangères</a:t>
              </a:r>
            </a:p>
          </p:txBody>
        </p:sp>
      </p:grpSp>
      <p:pic>
        <p:nvPicPr>
          <p:cNvPr id="41" name="Picture 3" descr="\\192.168.0.14\Profils_Itinérants\n.aoues\Desktop\bouton.png">
            <a:hlinkClick r:id="rId46" action="ppaction://hlinksldjump"/>
            <a:extLst>
              <a:ext uri="{FF2B5EF4-FFF2-40B4-BE49-F238E27FC236}">
                <a16:creationId xmlns:a16="http://schemas.microsoft.com/office/drawing/2014/main" id="{9ED4334D-99B5-4E32-8227-A78404D24AB6}"/>
              </a:ext>
            </a:extLst>
          </p:cNvPr>
          <p:cNvPicPr>
            <a:picLocks noChangeAspect="1" noChangeArrowheads="1"/>
          </p:cNvPicPr>
          <p:nvPr>
            <p:custDataLst>
              <p:tags r:id="rId21"/>
            </p:custDataLst>
          </p:nvPr>
        </p:nvPicPr>
        <p:blipFill>
          <a:blip r:embed="rId43" cstate="print"/>
          <a:srcRect/>
          <a:stretch>
            <a:fillRect/>
          </a:stretch>
        </p:blipFill>
        <p:spPr bwMode="auto">
          <a:xfrm>
            <a:off x="4344334" y="4723991"/>
            <a:ext cx="142541" cy="142541"/>
          </a:xfrm>
          <a:prstGeom prst="rect">
            <a:avLst/>
          </a:prstGeom>
          <a:noFill/>
        </p:spPr>
      </p:pic>
      <p:pic>
        <p:nvPicPr>
          <p:cNvPr id="43" name="Picture 3" descr="\\192.168.0.14\Profils_Itinérants\n.aoues\Desktop\bouton.png">
            <a:hlinkClick r:id="rId47" action="ppaction://hlinksldjump"/>
            <a:extLst>
              <a:ext uri="{FF2B5EF4-FFF2-40B4-BE49-F238E27FC236}">
                <a16:creationId xmlns:a16="http://schemas.microsoft.com/office/drawing/2014/main" id="{35E8DDD4-066D-4E09-AD1B-E86CB529C17E}"/>
              </a:ext>
            </a:extLst>
          </p:cNvPr>
          <p:cNvPicPr>
            <a:picLocks noChangeAspect="1" noChangeArrowheads="1"/>
          </p:cNvPicPr>
          <p:nvPr>
            <p:custDataLst>
              <p:tags r:id="rId22"/>
            </p:custDataLst>
          </p:nvPr>
        </p:nvPicPr>
        <p:blipFill>
          <a:blip r:embed="rId43" cstate="print"/>
          <a:srcRect/>
          <a:stretch>
            <a:fillRect/>
          </a:stretch>
        </p:blipFill>
        <p:spPr bwMode="auto">
          <a:xfrm>
            <a:off x="2133363" y="5579779"/>
            <a:ext cx="142541" cy="142541"/>
          </a:xfrm>
          <a:prstGeom prst="rect">
            <a:avLst/>
          </a:prstGeom>
          <a:noFill/>
        </p:spPr>
      </p:pic>
      <p:pic>
        <p:nvPicPr>
          <p:cNvPr id="42" name="Picture 2"/>
          <p:cNvPicPr>
            <a:picLocks noChangeAspect="1" noChangeArrowheads="1"/>
          </p:cNvPicPr>
          <p:nvPr>
            <p:custDataLst>
              <p:tags r:id="rId23"/>
            </p:custDataLst>
          </p:nvPr>
        </p:nvPicPr>
        <p:blipFill>
          <a:blip r:embed="rId48">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68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custDataLst>
              <p:tags r:id="rId1"/>
            </p:custDataLst>
          </p:nvPr>
        </p:nvPicPr>
        <p:blipFill>
          <a:blip r:embed="rId26"/>
          <a:srcRect/>
          <a:stretch>
            <a:fillRect/>
          </a:stretch>
        </p:blipFill>
        <p:spPr bwMode="auto">
          <a:xfrm>
            <a:off x="638710" y="856733"/>
            <a:ext cx="3381355" cy="1507526"/>
          </a:xfrm>
          <a:prstGeom prst="rect">
            <a:avLst/>
          </a:prstGeom>
          <a:noFill/>
          <a:ln w="9525">
            <a:noFill/>
            <a:miter lim="800000"/>
            <a:headEnd/>
            <a:tailEnd/>
          </a:ln>
          <a:effectLst/>
        </p:spPr>
      </p:pic>
      <p:pic>
        <p:nvPicPr>
          <p:cNvPr id="9219" name="Picture 3"/>
          <p:cNvPicPr>
            <a:picLocks noChangeAspect="1" noChangeArrowheads="1"/>
          </p:cNvPicPr>
          <p:nvPr>
            <p:custDataLst>
              <p:tags r:id="rId2"/>
            </p:custDataLst>
          </p:nvPr>
        </p:nvPicPr>
        <p:blipFill>
          <a:blip r:embed="rId27"/>
          <a:srcRect/>
          <a:stretch>
            <a:fillRect/>
          </a:stretch>
        </p:blipFill>
        <p:spPr bwMode="auto">
          <a:xfrm>
            <a:off x="4552950" y="428625"/>
            <a:ext cx="7639050" cy="6429375"/>
          </a:xfrm>
          <a:prstGeom prst="rect">
            <a:avLst/>
          </a:prstGeom>
          <a:noFill/>
          <a:ln w="9525">
            <a:noFill/>
            <a:miter lim="800000"/>
            <a:headEnd/>
            <a:tailEnd/>
          </a:ln>
          <a:effectLst/>
        </p:spPr>
      </p:pic>
      <p:sp>
        <p:nvSpPr>
          <p:cNvPr id="11" name="Rectangle : avec coins arrondis en diagonale 10">
            <a:extLst>
              <a:ext uri="{FF2B5EF4-FFF2-40B4-BE49-F238E27FC236}">
                <a16:creationId xmlns:a16="http://schemas.microsoft.com/office/drawing/2014/main" id="{5920814C-F966-45F4-B82F-80C058DFB291}"/>
              </a:ext>
            </a:extLst>
          </p:cNvPr>
          <p:cNvSpPr/>
          <p:nvPr>
            <p:custDataLst>
              <p:tags r:id="rId3"/>
            </p:custDataLst>
          </p:nvPr>
        </p:nvSpPr>
        <p:spPr>
          <a:xfrm>
            <a:off x="844341" y="1190625"/>
            <a:ext cx="2978014" cy="657997"/>
          </a:xfrm>
          <a:prstGeom prst="round2Diag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2400" b="1" dirty="0">
                <a:solidFill>
                  <a:prstClr val="white"/>
                </a:solidFill>
                <a:latin typeface="Helvetica" pitchFamily="2" charset="0"/>
              </a:rPr>
              <a:t>TEAM BUILDING</a:t>
            </a:r>
          </a:p>
        </p:txBody>
      </p:sp>
      <p:grpSp>
        <p:nvGrpSpPr>
          <p:cNvPr id="3" name="Groupe 2">
            <a:extLst>
              <a:ext uri="{FF2B5EF4-FFF2-40B4-BE49-F238E27FC236}">
                <a16:creationId xmlns:a16="http://schemas.microsoft.com/office/drawing/2014/main" id="{7FAB62EE-383C-4D6F-9512-77A208256947}"/>
              </a:ext>
            </a:extLst>
          </p:cNvPr>
          <p:cNvGrpSpPr/>
          <p:nvPr>
            <p:custDataLst>
              <p:tags r:id="rId4"/>
            </p:custDataLst>
          </p:nvPr>
        </p:nvGrpSpPr>
        <p:grpSpPr>
          <a:xfrm>
            <a:off x="496606" y="2416262"/>
            <a:ext cx="1986050" cy="702973"/>
            <a:chOff x="1354739" y="2416262"/>
            <a:chExt cx="1986050" cy="702973"/>
          </a:xfrm>
        </p:grpSpPr>
        <p:grpSp>
          <p:nvGrpSpPr>
            <p:cNvPr id="2" name="Groupe 1">
              <a:extLst>
                <a:ext uri="{FF2B5EF4-FFF2-40B4-BE49-F238E27FC236}">
                  <a16:creationId xmlns:a16="http://schemas.microsoft.com/office/drawing/2014/main" id="{32535910-6D7C-448D-8127-721AFCE45AB7}"/>
                </a:ext>
              </a:extLst>
            </p:cNvPr>
            <p:cNvGrpSpPr/>
            <p:nvPr/>
          </p:nvGrpSpPr>
          <p:grpSpPr>
            <a:xfrm>
              <a:off x="1354739" y="2416262"/>
              <a:ext cx="1920153" cy="655071"/>
              <a:chOff x="1354739" y="2416262"/>
              <a:chExt cx="1920153" cy="655071"/>
            </a:xfrm>
          </p:grpSpPr>
          <p:pic>
            <p:nvPicPr>
              <p:cNvPr id="11267" name="Picture 3"/>
              <p:cNvPicPr>
                <a:picLocks noChangeAspect="1" noChangeArrowheads="1"/>
              </p:cNvPicPr>
              <p:nvPr>
                <p:custDataLst>
                  <p:tags r:id="rId23"/>
                </p:custDataLst>
              </p:nvPr>
            </p:nvPicPr>
            <p:blipFill>
              <a:blip r:embed="rId28"/>
              <a:srcRect/>
              <a:stretch>
                <a:fillRect/>
              </a:stretch>
            </p:blipFill>
            <p:spPr bwMode="auto">
              <a:xfrm>
                <a:off x="1354739" y="2416262"/>
                <a:ext cx="1920153" cy="631738"/>
              </a:xfrm>
              <a:prstGeom prst="rect">
                <a:avLst/>
              </a:prstGeom>
              <a:noFill/>
              <a:ln w="9525">
                <a:noFill/>
                <a:miter lim="800000"/>
                <a:headEnd/>
                <a:tailEnd/>
              </a:ln>
              <a:effectLst/>
            </p:spPr>
          </p:pic>
          <p:sp>
            <p:nvSpPr>
              <p:cNvPr id="7" name="Rectangle 6">
                <a:hlinkClick r:id="rId29" action="ppaction://hlinksldjump"/>
                <a:extLst>
                  <a:ext uri="{FF2B5EF4-FFF2-40B4-BE49-F238E27FC236}">
                    <a16:creationId xmlns:a16="http://schemas.microsoft.com/office/drawing/2014/main" id="{ED8EDA9A-71D8-4413-A07C-22F853916B90}"/>
                  </a:ext>
                </a:extLst>
              </p:cNvPr>
              <p:cNvSpPr/>
              <p:nvPr>
                <p:custDataLst>
                  <p:tags r:id="rId24"/>
                </p:custDataLst>
              </p:nvPr>
            </p:nvSpPr>
            <p:spPr>
              <a:xfrm>
                <a:off x="1463639" y="2461057"/>
                <a:ext cx="1799966" cy="610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400" b="1" dirty="0">
                    <a:solidFill>
                      <a:schemeClr val="bg1"/>
                    </a:solidFill>
                    <a:latin typeface="Helvetica" pitchFamily="2" charset="0"/>
                    <a:ea typeface="Tahoma" panose="020B0604030504040204" pitchFamily="34" charset="0"/>
                    <a:cs typeface="Tahoma" panose="020B0604030504040204" pitchFamily="34" charset="0"/>
                  </a:rPr>
                  <a:t>CHASSE AUX INDICES </a:t>
                </a:r>
              </a:p>
            </p:txBody>
          </p:sp>
        </p:grpSp>
        <p:pic>
          <p:nvPicPr>
            <p:cNvPr id="23" name="Picture 3" descr="\\192.168.0.14\Profils_Itinérants\n.aoues\Desktop\bouton.png">
              <a:hlinkClick r:id="rId29" action="ppaction://hlinksldjump"/>
            </p:cNvPr>
            <p:cNvPicPr>
              <a:picLocks noChangeAspect="1" noChangeArrowheads="1"/>
            </p:cNvPicPr>
            <p:nvPr>
              <p:custDataLst>
                <p:tags r:id="rId22"/>
              </p:custDataLst>
            </p:nvPr>
          </p:nvPicPr>
          <p:blipFill>
            <a:blip r:embed="rId30" cstate="print"/>
            <a:srcRect/>
            <a:stretch>
              <a:fillRect/>
            </a:stretch>
          </p:blipFill>
          <p:spPr bwMode="auto">
            <a:xfrm>
              <a:off x="3198248" y="2976694"/>
              <a:ext cx="142541" cy="142541"/>
            </a:xfrm>
            <a:prstGeom prst="rect">
              <a:avLst/>
            </a:prstGeom>
            <a:noFill/>
          </p:spPr>
        </p:pic>
      </p:grpSp>
      <p:grpSp>
        <p:nvGrpSpPr>
          <p:cNvPr id="4" name="Groupe 3">
            <a:extLst>
              <a:ext uri="{FF2B5EF4-FFF2-40B4-BE49-F238E27FC236}">
                <a16:creationId xmlns:a16="http://schemas.microsoft.com/office/drawing/2014/main" id="{27DFB091-CA97-44EC-9C17-B0FA36308C10}"/>
              </a:ext>
            </a:extLst>
          </p:cNvPr>
          <p:cNvGrpSpPr/>
          <p:nvPr>
            <p:custDataLst>
              <p:tags r:id="rId5"/>
            </p:custDataLst>
          </p:nvPr>
        </p:nvGrpSpPr>
        <p:grpSpPr>
          <a:xfrm>
            <a:off x="2920308" y="3440528"/>
            <a:ext cx="2007342" cy="597876"/>
            <a:chOff x="1408663" y="3798277"/>
            <a:chExt cx="2007342" cy="597876"/>
          </a:xfrm>
        </p:grpSpPr>
        <p:pic>
          <p:nvPicPr>
            <p:cNvPr id="18" name="Picture 3">
              <a:extLst>
                <a:ext uri="{FF2B5EF4-FFF2-40B4-BE49-F238E27FC236}">
                  <a16:creationId xmlns:a16="http://schemas.microsoft.com/office/drawing/2014/main" id="{B3BFD623-D3D7-4024-B83C-0B53A886F7E9}"/>
                </a:ext>
              </a:extLst>
            </p:cNvPr>
            <p:cNvPicPr>
              <a:picLocks noChangeAspect="1" noChangeArrowheads="1"/>
            </p:cNvPicPr>
            <p:nvPr>
              <p:custDataLst>
                <p:tags r:id="rId20"/>
              </p:custDataLst>
            </p:nvPr>
          </p:nvPicPr>
          <p:blipFill>
            <a:blip r:embed="rId28"/>
            <a:srcRect/>
            <a:stretch>
              <a:fillRect/>
            </a:stretch>
          </p:blipFill>
          <p:spPr bwMode="auto">
            <a:xfrm>
              <a:off x="1408663" y="3798277"/>
              <a:ext cx="1920153" cy="597876"/>
            </a:xfrm>
            <a:prstGeom prst="rect">
              <a:avLst/>
            </a:prstGeom>
            <a:noFill/>
            <a:ln w="9525">
              <a:noFill/>
              <a:miter lim="800000"/>
              <a:headEnd/>
              <a:tailEnd/>
            </a:ln>
            <a:effectLst/>
          </p:spPr>
        </p:pic>
        <p:sp>
          <p:nvSpPr>
            <p:cNvPr id="19" name="Rectangle 18">
              <a:hlinkClick r:id="rId31" action="ppaction://hlinksldjump"/>
              <a:extLst>
                <a:ext uri="{FF2B5EF4-FFF2-40B4-BE49-F238E27FC236}">
                  <a16:creationId xmlns:a16="http://schemas.microsoft.com/office/drawing/2014/main" id="{EA50BE60-A2DB-4E5A-A568-261AE227BE71}"/>
                </a:ext>
              </a:extLst>
            </p:cNvPr>
            <p:cNvSpPr/>
            <p:nvPr>
              <p:custDataLst>
                <p:tags r:id="rId21"/>
              </p:custDataLst>
            </p:nvPr>
          </p:nvSpPr>
          <p:spPr>
            <a:xfrm>
              <a:off x="1463639" y="3813785"/>
              <a:ext cx="1952366" cy="577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400" b="1" dirty="0">
                  <a:solidFill>
                    <a:schemeClr val="bg1"/>
                  </a:solidFill>
                  <a:latin typeface="Helvetica" pitchFamily="2" charset="0"/>
                  <a:ea typeface="Tahoma" panose="020B0604030504040204" pitchFamily="34" charset="0"/>
                  <a:cs typeface="Tahoma" panose="020B0604030504040204" pitchFamily="34" charset="0"/>
                </a:rPr>
                <a:t>REAL BD</a:t>
              </a:r>
            </a:p>
          </p:txBody>
        </p:sp>
      </p:grpSp>
      <p:pic>
        <p:nvPicPr>
          <p:cNvPr id="20" name="Picture 3" descr="\\192.168.0.14\Profils_Itinérants\n.aoues\Desktop\bouton.png">
            <a:hlinkClick r:id="rId31" action="ppaction://hlinksldjump"/>
            <a:extLst>
              <a:ext uri="{FF2B5EF4-FFF2-40B4-BE49-F238E27FC236}">
                <a16:creationId xmlns:a16="http://schemas.microsoft.com/office/drawing/2014/main" id="{50170188-EAE3-4647-8C7D-DA10440AB7F8}"/>
              </a:ext>
            </a:extLst>
          </p:cNvPr>
          <p:cNvPicPr>
            <a:picLocks noChangeAspect="1" noChangeArrowheads="1"/>
          </p:cNvPicPr>
          <p:nvPr>
            <p:custDataLst>
              <p:tags r:id="rId6"/>
            </p:custDataLst>
          </p:nvPr>
        </p:nvPicPr>
        <p:blipFill>
          <a:blip r:embed="rId30" cstate="print"/>
          <a:srcRect/>
          <a:stretch>
            <a:fillRect/>
          </a:stretch>
        </p:blipFill>
        <p:spPr bwMode="auto">
          <a:xfrm>
            <a:off x="4791953" y="3938965"/>
            <a:ext cx="142541" cy="142541"/>
          </a:xfrm>
          <a:prstGeom prst="rect">
            <a:avLst/>
          </a:prstGeom>
          <a:noFill/>
        </p:spPr>
      </p:pic>
      <p:pic>
        <p:nvPicPr>
          <p:cNvPr id="21" name="Picture 2">
            <a:extLst>
              <a:ext uri="{FF2B5EF4-FFF2-40B4-BE49-F238E27FC236}">
                <a16:creationId xmlns:a16="http://schemas.microsoft.com/office/drawing/2014/main" id="{234C0399-A7A0-41CD-BBCC-98BBE1B1B49F}"/>
              </a:ext>
            </a:extLst>
          </p:cNvPr>
          <p:cNvPicPr>
            <a:picLocks noChangeAspect="1" noChangeArrowheads="1"/>
          </p:cNvPicPr>
          <p:nvPr>
            <p:custDataLst>
              <p:tags r:id="rId7"/>
            </p:custDataLst>
          </p:nvPr>
        </p:nvPicPr>
        <p:blipFill>
          <a:blip r:embed="rId32"/>
          <a:srcRect/>
          <a:stretch>
            <a:fillRect/>
          </a:stretch>
        </p:blipFill>
        <p:spPr bwMode="auto">
          <a:xfrm>
            <a:off x="2920308" y="2448197"/>
            <a:ext cx="1895117" cy="623502"/>
          </a:xfrm>
          <a:prstGeom prst="rect">
            <a:avLst/>
          </a:prstGeom>
          <a:noFill/>
          <a:ln w="9525">
            <a:noFill/>
            <a:miter lim="800000"/>
            <a:headEnd/>
            <a:tailEnd/>
          </a:ln>
          <a:effectLst/>
        </p:spPr>
      </p:pic>
      <p:pic>
        <p:nvPicPr>
          <p:cNvPr id="22" name="Picture 3" descr="\\192.168.0.14\Profils_Itinérants\n.aoues\Desktop\bouton.png">
            <a:hlinkClick r:id="rId33" action="ppaction://hlinksldjump"/>
            <a:extLst>
              <a:ext uri="{FF2B5EF4-FFF2-40B4-BE49-F238E27FC236}">
                <a16:creationId xmlns:a16="http://schemas.microsoft.com/office/drawing/2014/main" id="{32C0A3D5-3AE9-4F47-A0CD-0FFE834F6E2D}"/>
              </a:ext>
            </a:extLst>
          </p:cNvPr>
          <p:cNvPicPr>
            <a:picLocks noChangeAspect="1" noChangeArrowheads="1"/>
          </p:cNvPicPr>
          <p:nvPr>
            <p:custDataLst>
              <p:tags r:id="rId8"/>
            </p:custDataLst>
          </p:nvPr>
        </p:nvPicPr>
        <p:blipFill>
          <a:blip r:embed="rId30" cstate="print"/>
          <a:srcRect/>
          <a:stretch>
            <a:fillRect/>
          </a:stretch>
        </p:blipFill>
        <p:spPr bwMode="auto">
          <a:xfrm>
            <a:off x="4755069" y="3000143"/>
            <a:ext cx="142541" cy="142541"/>
          </a:xfrm>
          <a:prstGeom prst="rect">
            <a:avLst/>
          </a:prstGeom>
          <a:noFill/>
        </p:spPr>
      </p:pic>
      <p:sp>
        <p:nvSpPr>
          <p:cNvPr id="24" name="Rectangle 23">
            <a:hlinkClick r:id="rId33" action="ppaction://hlinksldjump"/>
            <a:extLst>
              <a:ext uri="{FF2B5EF4-FFF2-40B4-BE49-F238E27FC236}">
                <a16:creationId xmlns:a16="http://schemas.microsoft.com/office/drawing/2014/main" id="{75F76B7F-CFBC-4053-99BF-7BBE2E2B110C}"/>
              </a:ext>
            </a:extLst>
          </p:cNvPr>
          <p:cNvSpPr/>
          <p:nvPr>
            <p:custDataLst>
              <p:tags r:id="rId9"/>
            </p:custDataLst>
          </p:nvPr>
        </p:nvSpPr>
        <p:spPr>
          <a:xfrm>
            <a:off x="2920308" y="2476289"/>
            <a:ext cx="1952366" cy="610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400" b="1" dirty="0">
                <a:solidFill>
                  <a:schemeClr val="bg1"/>
                </a:solidFill>
                <a:latin typeface="Helvetica" pitchFamily="2" charset="0"/>
                <a:ea typeface="Tahoma" panose="020B0604030504040204" pitchFamily="34" charset="0"/>
                <a:cs typeface="Tahoma" panose="020B0604030504040204" pitchFamily="34" charset="0"/>
              </a:rPr>
              <a:t>MAMMA MIA</a:t>
            </a:r>
          </a:p>
        </p:txBody>
      </p:sp>
      <p:pic>
        <p:nvPicPr>
          <p:cNvPr id="26" name="Picture 2">
            <a:extLst>
              <a:ext uri="{FF2B5EF4-FFF2-40B4-BE49-F238E27FC236}">
                <a16:creationId xmlns:a16="http://schemas.microsoft.com/office/drawing/2014/main" id="{218CDE19-8948-4CE1-9782-D2D48E3ED8B7}"/>
              </a:ext>
            </a:extLst>
          </p:cNvPr>
          <p:cNvPicPr>
            <a:picLocks noChangeAspect="1" noChangeArrowheads="1"/>
          </p:cNvPicPr>
          <p:nvPr>
            <p:custDataLst>
              <p:tags r:id="rId10"/>
            </p:custDataLst>
          </p:nvPr>
        </p:nvPicPr>
        <p:blipFill>
          <a:blip r:embed="rId32"/>
          <a:srcRect/>
          <a:stretch>
            <a:fillRect/>
          </a:stretch>
        </p:blipFill>
        <p:spPr bwMode="auto">
          <a:xfrm>
            <a:off x="521642" y="3429000"/>
            <a:ext cx="1895117" cy="623502"/>
          </a:xfrm>
          <a:prstGeom prst="rect">
            <a:avLst/>
          </a:prstGeom>
          <a:noFill/>
          <a:ln w="9525">
            <a:noFill/>
            <a:miter lim="800000"/>
            <a:headEnd/>
            <a:tailEnd/>
          </a:ln>
          <a:effectLst/>
        </p:spPr>
      </p:pic>
      <p:sp>
        <p:nvSpPr>
          <p:cNvPr id="27" name="Rectangle 26">
            <a:hlinkClick r:id="rId34" action="ppaction://hlinksldjump"/>
            <a:extLst>
              <a:ext uri="{FF2B5EF4-FFF2-40B4-BE49-F238E27FC236}">
                <a16:creationId xmlns:a16="http://schemas.microsoft.com/office/drawing/2014/main" id="{BC385163-125A-4428-A247-42DA02283190}"/>
              </a:ext>
            </a:extLst>
          </p:cNvPr>
          <p:cNvSpPr/>
          <p:nvPr>
            <p:custDataLst>
              <p:tags r:id="rId11"/>
            </p:custDataLst>
          </p:nvPr>
        </p:nvSpPr>
        <p:spPr>
          <a:xfrm>
            <a:off x="512386" y="3444614"/>
            <a:ext cx="1952366" cy="610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400" b="1" dirty="0">
                <a:solidFill>
                  <a:schemeClr val="bg1"/>
                </a:solidFill>
                <a:latin typeface="Helvetica" pitchFamily="2" charset="0"/>
                <a:ea typeface="Tahoma" panose="020B0604030504040204" pitchFamily="34" charset="0"/>
                <a:cs typeface="Tahoma" panose="020B0604030504040204" pitchFamily="34" charset="0"/>
              </a:rPr>
              <a:t>GOLDEN GATE</a:t>
            </a:r>
          </a:p>
        </p:txBody>
      </p:sp>
      <p:grpSp>
        <p:nvGrpSpPr>
          <p:cNvPr id="31" name="Groupe 30">
            <a:extLst>
              <a:ext uri="{FF2B5EF4-FFF2-40B4-BE49-F238E27FC236}">
                <a16:creationId xmlns:a16="http://schemas.microsoft.com/office/drawing/2014/main" id="{1B0E9D7F-4479-42CB-BC48-93FFADDF1B82}"/>
              </a:ext>
            </a:extLst>
          </p:cNvPr>
          <p:cNvGrpSpPr/>
          <p:nvPr>
            <p:custDataLst>
              <p:tags r:id="rId12"/>
            </p:custDataLst>
          </p:nvPr>
        </p:nvGrpSpPr>
        <p:grpSpPr>
          <a:xfrm>
            <a:off x="540182" y="4392923"/>
            <a:ext cx="1920153" cy="655071"/>
            <a:chOff x="1354739" y="2416262"/>
            <a:chExt cx="1920153" cy="655071"/>
          </a:xfrm>
        </p:grpSpPr>
        <p:pic>
          <p:nvPicPr>
            <p:cNvPr id="33" name="Picture 3">
              <a:extLst>
                <a:ext uri="{FF2B5EF4-FFF2-40B4-BE49-F238E27FC236}">
                  <a16:creationId xmlns:a16="http://schemas.microsoft.com/office/drawing/2014/main" id="{3676D671-CA1C-4A29-9602-20805D22383A}"/>
                </a:ext>
              </a:extLst>
            </p:cNvPr>
            <p:cNvPicPr>
              <a:picLocks noChangeAspect="1" noChangeArrowheads="1"/>
            </p:cNvPicPr>
            <p:nvPr>
              <p:custDataLst>
                <p:tags r:id="rId18"/>
              </p:custDataLst>
            </p:nvPr>
          </p:nvPicPr>
          <p:blipFill>
            <a:blip r:embed="rId28"/>
            <a:srcRect/>
            <a:stretch>
              <a:fillRect/>
            </a:stretch>
          </p:blipFill>
          <p:spPr bwMode="auto">
            <a:xfrm>
              <a:off x="1354739" y="2416262"/>
              <a:ext cx="1920153" cy="631738"/>
            </a:xfrm>
            <a:prstGeom prst="rect">
              <a:avLst/>
            </a:prstGeom>
            <a:noFill/>
            <a:ln w="9525">
              <a:noFill/>
              <a:miter lim="800000"/>
              <a:headEnd/>
              <a:tailEnd/>
            </a:ln>
            <a:effectLst/>
          </p:spPr>
        </p:pic>
        <p:sp>
          <p:nvSpPr>
            <p:cNvPr id="34" name="Rectangle 33">
              <a:hlinkClick r:id="rId35" action="ppaction://hlinksldjump"/>
              <a:extLst>
                <a:ext uri="{FF2B5EF4-FFF2-40B4-BE49-F238E27FC236}">
                  <a16:creationId xmlns:a16="http://schemas.microsoft.com/office/drawing/2014/main" id="{C02BE43E-5C72-44EB-9EA9-EE7580814334}"/>
                </a:ext>
              </a:extLst>
            </p:cNvPr>
            <p:cNvSpPr/>
            <p:nvPr>
              <p:custDataLst>
                <p:tags r:id="rId19"/>
              </p:custDataLst>
            </p:nvPr>
          </p:nvSpPr>
          <p:spPr>
            <a:xfrm>
              <a:off x="1463639" y="2461057"/>
              <a:ext cx="1799966" cy="610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400" b="1" dirty="0">
                  <a:solidFill>
                    <a:schemeClr val="bg1"/>
                  </a:solidFill>
                  <a:latin typeface="Helvetica" pitchFamily="2" charset="0"/>
                  <a:ea typeface="Tahoma" panose="020B0604030504040204" pitchFamily="34" charset="0"/>
                  <a:cs typeface="Tahoma" panose="020B0604030504040204" pitchFamily="34" charset="0"/>
                </a:rPr>
                <a:t>MOON RAKER</a:t>
              </a:r>
            </a:p>
          </p:txBody>
        </p:sp>
      </p:grpSp>
      <p:pic>
        <p:nvPicPr>
          <p:cNvPr id="32" name="Picture 3" descr="\\192.168.0.14\Profils_Itinérants\n.aoues\Desktop\bouton.png">
            <a:hlinkClick r:id="rId35" action="ppaction://hlinksldjump"/>
            <a:extLst>
              <a:ext uri="{FF2B5EF4-FFF2-40B4-BE49-F238E27FC236}">
                <a16:creationId xmlns:a16="http://schemas.microsoft.com/office/drawing/2014/main" id="{503F21B6-9CDB-4E1D-AFF5-9DBC7FF12AA5}"/>
              </a:ext>
            </a:extLst>
          </p:cNvPr>
          <p:cNvPicPr>
            <a:picLocks noChangeAspect="1" noChangeArrowheads="1"/>
          </p:cNvPicPr>
          <p:nvPr>
            <p:custDataLst>
              <p:tags r:id="rId13"/>
            </p:custDataLst>
          </p:nvPr>
        </p:nvPicPr>
        <p:blipFill>
          <a:blip r:embed="rId30" cstate="print"/>
          <a:srcRect/>
          <a:stretch>
            <a:fillRect/>
          </a:stretch>
        </p:blipFill>
        <p:spPr bwMode="auto">
          <a:xfrm>
            <a:off x="2383691" y="4953355"/>
            <a:ext cx="142541" cy="142541"/>
          </a:xfrm>
          <a:prstGeom prst="rect">
            <a:avLst/>
          </a:prstGeom>
          <a:noFill/>
        </p:spPr>
      </p:pic>
      <p:pic>
        <p:nvPicPr>
          <p:cNvPr id="35" name="Picture 3" descr="\\192.168.0.14\Profils_Itinérants\n.aoues\Desktop\bouton.png">
            <a:hlinkClick r:id="rId34" action="ppaction://hlinksldjump"/>
            <a:extLst>
              <a:ext uri="{FF2B5EF4-FFF2-40B4-BE49-F238E27FC236}">
                <a16:creationId xmlns:a16="http://schemas.microsoft.com/office/drawing/2014/main" id="{8BCDC90D-2EDD-461B-A628-D1297386B04C}"/>
              </a:ext>
            </a:extLst>
          </p:cNvPr>
          <p:cNvPicPr>
            <a:picLocks noChangeAspect="1" noChangeArrowheads="1"/>
          </p:cNvPicPr>
          <p:nvPr>
            <p:custDataLst>
              <p:tags r:id="rId14"/>
            </p:custDataLst>
          </p:nvPr>
        </p:nvPicPr>
        <p:blipFill>
          <a:blip r:embed="rId30" cstate="print"/>
          <a:srcRect/>
          <a:stretch>
            <a:fillRect/>
          </a:stretch>
        </p:blipFill>
        <p:spPr bwMode="auto">
          <a:xfrm>
            <a:off x="2381344" y="3938141"/>
            <a:ext cx="142541" cy="142541"/>
          </a:xfrm>
          <a:prstGeom prst="rect">
            <a:avLst/>
          </a:prstGeom>
          <a:noFill/>
        </p:spPr>
      </p:pic>
      <p:pic>
        <p:nvPicPr>
          <p:cNvPr id="40" name="Image 39" descr="Sans titre-2.png">
            <a:hlinkClick r:id="rId36" action="ppaction://hlinksldjump"/>
            <a:extLst>
              <a:ext uri="{FF2B5EF4-FFF2-40B4-BE49-F238E27FC236}">
                <a16:creationId xmlns:a16="http://schemas.microsoft.com/office/drawing/2014/main" id="{1737CDC4-760E-4430-AA33-EA69EAEA1F8C}"/>
              </a:ext>
            </a:extLst>
          </p:cNvPr>
          <p:cNvPicPr>
            <a:picLocks noChangeAspect="1"/>
          </p:cNvPicPr>
          <p:nvPr>
            <p:custDataLst>
              <p:tags r:id="rId15"/>
            </p:custDataLst>
          </p:nvPr>
        </p:nvPicPr>
        <p:blipFill>
          <a:blip r:embed="rId37"/>
          <a:stretch>
            <a:fillRect/>
          </a:stretch>
        </p:blipFill>
        <p:spPr>
          <a:xfrm rot="16200000">
            <a:off x="11094719" y="6114203"/>
            <a:ext cx="822962" cy="484633"/>
          </a:xfrm>
          <a:prstGeom prst="rect">
            <a:avLst/>
          </a:prstGeom>
        </p:spPr>
      </p:pic>
      <p:pic>
        <p:nvPicPr>
          <p:cNvPr id="41" name="Image 40" descr="Sans titre-2.png">
            <a:hlinkClick r:id="rId38" action="ppaction://hlinksldjump"/>
            <a:extLst>
              <a:ext uri="{FF2B5EF4-FFF2-40B4-BE49-F238E27FC236}">
                <a16:creationId xmlns:a16="http://schemas.microsoft.com/office/drawing/2014/main" id="{7956D22A-D748-4CD3-93E3-6A8C41B48910}"/>
              </a:ext>
            </a:extLst>
          </p:cNvPr>
          <p:cNvPicPr>
            <a:picLocks noChangeAspect="1"/>
          </p:cNvPicPr>
          <p:nvPr>
            <p:custDataLst>
              <p:tags r:id="rId16"/>
            </p:custDataLst>
          </p:nvPr>
        </p:nvPicPr>
        <p:blipFill>
          <a:blip r:embed="rId37"/>
          <a:stretch>
            <a:fillRect/>
          </a:stretch>
        </p:blipFill>
        <p:spPr>
          <a:xfrm rot="5400000">
            <a:off x="10633402" y="6081251"/>
            <a:ext cx="822962" cy="484633"/>
          </a:xfrm>
          <a:prstGeom prst="rect">
            <a:avLst/>
          </a:prstGeom>
        </p:spPr>
      </p:pic>
      <p:pic>
        <p:nvPicPr>
          <p:cNvPr id="30" name="Picture 2"/>
          <p:cNvPicPr>
            <a:picLocks noChangeAspect="1" noChangeArrowheads="1"/>
          </p:cNvPicPr>
          <p:nvPr>
            <p:custDataLst>
              <p:tags r:id="rId17"/>
            </p:custDataLst>
          </p:nvPr>
        </p:nvPicPr>
        <p:blipFill>
          <a:blip r:embed="rId39">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66820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5" name="Picture 3"/>
          <p:cNvPicPr>
            <a:picLocks noChangeAspect="1" noChangeArrowheads="1"/>
          </p:cNvPicPr>
          <p:nvPr>
            <p:custDataLst>
              <p:tags r:id="rId1"/>
            </p:custDataLst>
          </p:nvPr>
        </p:nvPicPr>
        <p:blipFill>
          <a:blip r:embed="rId8"/>
          <a:srcRect/>
          <a:stretch>
            <a:fillRect/>
          </a:stretch>
        </p:blipFill>
        <p:spPr bwMode="auto">
          <a:xfrm>
            <a:off x="4552950" y="428625"/>
            <a:ext cx="7639050" cy="6429375"/>
          </a:xfrm>
          <a:prstGeom prst="rect">
            <a:avLst/>
          </a:prstGeom>
          <a:noFill/>
          <a:ln w="9525">
            <a:noFill/>
            <a:miter lim="800000"/>
            <a:headEnd/>
            <a:tailEnd/>
          </a:ln>
          <a:effectLst/>
        </p:spPr>
      </p:pic>
      <p:sp>
        <p:nvSpPr>
          <p:cNvPr id="11" name="ZoneTexte 10">
            <a:extLst>
              <a:ext uri="{FF2B5EF4-FFF2-40B4-BE49-F238E27FC236}">
                <a16:creationId xmlns:a16="http://schemas.microsoft.com/office/drawing/2014/main" id="{065D6858-4C46-449A-8006-07D9E9BAAC52}"/>
              </a:ext>
            </a:extLst>
          </p:cNvPr>
          <p:cNvSpPr txBox="1"/>
          <p:nvPr>
            <p:custDataLst>
              <p:tags r:id="rId2"/>
            </p:custDataLst>
          </p:nvPr>
        </p:nvSpPr>
        <p:spPr>
          <a:xfrm>
            <a:off x="413964" y="1028700"/>
            <a:ext cx="4968014"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Personnaliser votre Formation à 100%</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397566" y="1472700"/>
            <a:ext cx="4989980" cy="4555093"/>
          </a:xfrm>
          <a:prstGeom prst="rect">
            <a:avLst/>
          </a:prstGeom>
          <a:solidFill>
            <a:schemeClr val="bg1">
              <a:lumMod val="85000"/>
            </a:schemeClr>
          </a:solidFill>
        </p:spPr>
        <p:txBody>
          <a:bodyPr wrap="square" rtlCol="0">
            <a:spAutoFit/>
          </a:bodyPr>
          <a:lstStyle/>
          <a:p>
            <a:pPr algn="just"/>
            <a:endParaRPr lang="fr-FR" dirty="0"/>
          </a:p>
          <a:p>
            <a:pPr algn="just"/>
            <a:r>
              <a:rPr lang="fr-FR" sz="1600" dirty="0">
                <a:solidFill>
                  <a:srgbClr val="1A171B"/>
                </a:solidFill>
                <a:latin typeface="Helvetica" pitchFamily="2" charset="0"/>
              </a:rPr>
              <a:t>À l’inverse d’une formation inter-entreprise où la formation délivrée peut concerner plusieurs sociétés et donc rester assez généraliste voire théorique, la formation intra-entreprise peut être entièrement personnalisée.</a:t>
            </a:r>
          </a:p>
          <a:p>
            <a:pPr algn="just"/>
            <a:r>
              <a:rPr lang="fr-FR" sz="1600" dirty="0">
                <a:solidFill>
                  <a:srgbClr val="1A171B"/>
                </a:solidFill>
                <a:latin typeface="Helvetica" pitchFamily="2" charset="0"/>
              </a:rPr>
              <a:t>L’organisme de formation va adapter son contenu et son programme de formation en fonction de votre problématique opérationnelle, mais aussi de votre secteur d’activité et de votre structure d’entreprise. La formation intra-entreprise s’apparente plus à un coaching personnalisé.</a:t>
            </a:r>
          </a:p>
          <a:p>
            <a:pPr algn="just"/>
            <a:r>
              <a:rPr lang="fr-FR" sz="1600" dirty="0">
                <a:solidFill>
                  <a:srgbClr val="1A171B"/>
                </a:solidFill>
                <a:latin typeface="Helvetica" pitchFamily="2" charset="0"/>
              </a:rPr>
              <a:t>Les ateliers sont adaptés en fonction du nombre de participants et de leur niveau. Avec une formation intra-entreprise, vous avez la garantie que cette formation vous aide à répondre à vos besoins opérationnels.</a:t>
            </a:r>
          </a:p>
          <a:p>
            <a:pPr algn="just"/>
            <a:endParaRPr lang="fr-FR" sz="1600" dirty="0">
              <a:solidFill>
                <a:srgbClr val="1A171B"/>
              </a:solidFill>
              <a:latin typeface="Helvetica" pitchFamily="2" charset="0"/>
            </a:endParaRPr>
          </a:p>
        </p:txBody>
      </p:sp>
      <p:sp>
        <p:nvSpPr>
          <p:cNvPr id="14" name="Triangle isocèle 13"/>
          <p:cNvSpPr/>
          <p:nvPr>
            <p:custDataLst>
              <p:tags r:id="rId4"/>
            </p:custDataLst>
          </p:nvPr>
        </p:nvSpPr>
        <p:spPr>
          <a:xfrm rot="10800000">
            <a:off x="586740" y="1424577"/>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descr="Sans titre-2.png">
            <a:hlinkClick r:id="rId9" action="ppaction://hlinksldjump"/>
          </p:cNvPr>
          <p:cNvPicPr>
            <a:picLocks noChangeAspect="1"/>
          </p:cNvPicPr>
          <p:nvPr>
            <p:custDataLst>
              <p:tags r:id="rId5"/>
            </p:custDataLst>
          </p:nvPr>
        </p:nvPicPr>
        <p:blipFill>
          <a:blip r:embed="rId10"/>
          <a:stretch>
            <a:fillRect/>
          </a:stretch>
        </p:blipFill>
        <p:spPr>
          <a:xfrm>
            <a:off x="11094719" y="6196583"/>
            <a:ext cx="822962" cy="484633"/>
          </a:xfrm>
          <a:prstGeom prst="rect">
            <a:avLst/>
          </a:prstGeom>
        </p:spPr>
      </p:pic>
      <p:pic>
        <p:nvPicPr>
          <p:cNvPr id="18" name="Picture 2"/>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29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3"/>
          <p:cNvPicPr>
            <a:picLocks noChangeAspect="1" noChangeArrowheads="1"/>
          </p:cNvPicPr>
          <p:nvPr>
            <p:custDataLst>
              <p:tags r:id="rId1"/>
            </p:custDataLst>
          </p:nvPr>
        </p:nvPicPr>
        <p:blipFill>
          <a:blip r:embed="rId8"/>
          <a:srcRect/>
          <a:stretch>
            <a:fillRect/>
          </a:stretch>
        </p:blipFill>
        <p:spPr bwMode="auto">
          <a:xfrm>
            <a:off x="4552950" y="428625"/>
            <a:ext cx="7639050" cy="6429375"/>
          </a:xfrm>
          <a:prstGeom prst="rect">
            <a:avLst/>
          </a:prstGeom>
          <a:noFill/>
          <a:ln w="9525">
            <a:noFill/>
            <a:miter lim="800000"/>
            <a:headEnd/>
            <a:tailEnd/>
          </a:ln>
          <a:effectLst/>
        </p:spPr>
      </p:pic>
      <p:sp>
        <p:nvSpPr>
          <p:cNvPr id="14" name="ZoneTexte 13">
            <a:extLst>
              <a:ext uri="{FF2B5EF4-FFF2-40B4-BE49-F238E27FC236}">
                <a16:creationId xmlns:a16="http://schemas.microsoft.com/office/drawing/2014/main" id="{065D6858-4C46-449A-8006-07D9E9BAAC52}"/>
              </a:ext>
            </a:extLst>
          </p:cNvPr>
          <p:cNvSpPr txBox="1"/>
          <p:nvPr>
            <p:custDataLst>
              <p:tags r:id="rId2"/>
            </p:custDataLst>
          </p:nvPr>
        </p:nvSpPr>
        <p:spPr>
          <a:xfrm>
            <a:off x="413964" y="1028700"/>
            <a:ext cx="4968014"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Une Confidentialité Optimale</a:t>
            </a:r>
          </a:p>
        </p:txBody>
      </p:sp>
      <p:sp>
        <p:nvSpPr>
          <p:cNvPr id="15" name="ZoneTexte 14">
            <a:extLst>
              <a:ext uri="{FF2B5EF4-FFF2-40B4-BE49-F238E27FC236}">
                <a16:creationId xmlns:a16="http://schemas.microsoft.com/office/drawing/2014/main" id="{2ED33688-C0B5-4670-A4BD-B037DBE2C181}"/>
              </a:ext>
            </a:extLst>
          </p:cNvPr>
          <p:cNvSpPr txBox="1"/>
          <p:nvPr>
            <p:custDataLst>
              <p:tags r:id="rId3"/>
            </p:custDataLst>
          </p:nvPr>
        </p:nvSpPr>
        <p:spPr>
          <a:xfrm>
            <a:off x="397566" y="1480938"/>
            <a:ext cx="4989980" cy="4278094"/>
          </a:xfrm>
          <a:prstGeom prst="rect">
            <a:avLst/>
          </a:prstGeom>
          <a:solidFill>
            <a:schemeClr val="bg1">
              <a:lumMod val="85000"/>
            </a:schemeClr>
          </a:solidFill>
        </p:spPr>
        <p:txBody>
          <a:bodyPr wrap="square" rtlCol="0">
            <a:spAutoFit/>
          </a:bodyPr>
          <a:lstStyle/>
          <a:p>
            <a:pPr algn="just"/>
            <a:endParaRPr lang="fr-FR" sz="1600" dirty="0">
              <a:latin typeface="Helvetica" pitchFamily="2" charset="0"/>
            </a:endParaRPr>
          </a:p>
          <a:p>
            <a:pPr algn="just"/>
            <a:r>
              <a:rPr lang="fr-FR" sz="1600" dirty="0">
                <a:latin typeface="Helvetica" pitchFamily="2" charset="0"/>
              </a:rPr>
              <a:t>Grâce à l’intra-entreprise, vous bénéficiez d’une formation confidentielle. Elle est adaptée à vos besoins pour vous faire gagner en compétitivité par rapport à vos concurrents. Ce qu’il se dit en formation intra-entreprise reste en intra-entreprise.</a:t>
            </a:r>
          </a:p>
          <a:p>
            <a:pPr algn="just"/>
            <a:r>
              <a:rPr lang="fr-FR" sz="1600" dirty="0">
                <a:latin typeface="Helvetica" pitchFamily="2" charset="0"/>
              </a:rPr>
              <a:t>Vous le voyez bien, lors d’une formation inter-entreprise, l’expertise du formateur est délivrée à plusieurs entreprises qui ont les mêmes problématiques. Dans certains cas, ces entreprises sont même concurrentes.</a:t>
            </a:r>
          </a:p>
          <a:p>
            <a:pPr algn="just"/>
            <a:r>
              <a:rPr lang="fr-FR" sz="1600" dirty="0">
                <a:latin typeface="Helvetica" pitchFamily="2" charset="0"/>
              </a:rPr>
              <a:t>Grâce à la formation intra-entreprise, les ateliers sont élaborés pour votre société, avec vos outils et vos cas concrets. L’ensemble des échanges et des données sont entièrement protégés par le secret professionnel ou les clauses de confidentialité.</a:t>
            </a:r>
          </a:p>
          <a:p>
            <a:pPr algn="just"/>
            <a:endParaRPr lang="fr-FR" sz="1600" dirty="0">
              <a:latin typeface="Helvetica" pitchFamily="2" charset="0"/>
            </a:endParaRPr>
          </a:p>
        </p:txBody>
      </p:sp>
      <p:sp>
        <p:nvSpPr>
          <p:cNvPr id="16" name="Triangle isocèle 15"/>
          <p:cNvSpPr/>
          <p:nvPr>
            <p:custDataLst>
              <p:tags r:id="rId4"/>
            </p:custDataLst>
          </p:nvPr>
        </p:nvSpPr>
        <p:spPr>
          <a:xfrm rot="10800000">
            <a:off x="586740" y="1424577"/>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descr="Sans titre-2.png">
            <a:hlinkClick r:id="rId9" action="ppaction://hlinksldjump"/>
          </p:cNvPr>
          <p:cNvPicPr>
            <a:picLocks noChangeAspect="1"/>
          </p:cNvPicPr>
          <p:nvPr>
            <p:custDataLst>
              <p:tags r:id="rId5"/>
            </p:custDataLst>
          </p:nvPr>
        </p:nvPicPr>
        <p:blipFill>
          <a:blip r:embed="rId10"/>
          <a:stretch>
            <a:fillRect/>
          </a:stretch>
        </p:blipFill>
        <p:spPr>
          <a:xfrm>
            <a:off x="11094719" y="6196583"/>
            <a:ext cx="822962" cy="484633"/>
          </a:xfrm>
          <a:prstGeom prst="rect">
            <a:avLst/>
          </a:prstGeom>
        </p:spPr>
      </p:pic>
      <p:pic>
        <p:nvPicPr>
          <p:cNvPr id="8" name="Picture 2"/>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33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3"/>
          <p:cNvPicPr>
            <a:picLocks noChangeAspect="1" noChangeArrowheads="1"/>
          </p:cNvPicPr>
          <p:nvPr>
            <p:custDataLst>
              <p:tags r:id="rId1"/>
            </p:custDataLst>
          </p:nvPr>
        </p:nvPicPr>
        <p:blipFill>
          <a:blip r:embed="rId8"/>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3" y="1028700"/>
            <a:ext cx="5286621"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Une Meilleure Rentabilité de la Formation</a:t>
            </a:r>
          </a:p>
        </p:txBody>
      </p:sp>
      <p:sp>
        <p:nvSpPr>
          <p:cNvPr id="11" name="ZoneTexte 10">
            <a:extLst>
              <a:ext uri="{FF2B5EF4-FFF2-40B4-BE49-F238E27FC236}">
                <a16:creationId xmlns:a16="http://schemas.microsoft.com/office/drawing/2014/main" id="{2ED33688-C0B5-4670-A4BD-B037DBE2C181}"/>
              </a:ext>
            </a:extLst>
          </p:cNvPr>
          <p:cNvSpPr txBox="1"/>
          <p:nvPr>
            <p:custDataLst>
              <p:tags r:id="rId3"/>
            </p:custDataLst>
          </p:nvPr>
        </p:nvSpPr>
        <p:spPr>
          <a:xfrm>
            <a:off x="397566" y="1472700"/>
            <a:ext cx="5311256" cy="2308324"/>
          </a:xfrm>
          <a:prstGeom prst="rect">
            <a:avLst/>
          </a:prstGeom>
          <a:solidFill>
            <a:schemeClr val="bg1">
              <a:lumMod val="85000"/>
            </a:schemeClr>
          </a:solidFill>
        </p:spPr>
        <p:txBody>
          <a:bodyPr wrap="square" rtlCol="0">
            <a:spAutoFit/>
          </a:bodyPr>
          <a:lstStyle/>
          <a:p>
            <a:pPr algn="just"/>
            <a:endParaRPr lang="fr-FR" sz="1600" dirty="0">
              <a:latin typeface="Helvetica" pitchFamily="2" charset="0"/>
            </a:endParaRPr>
          </a:p>
          <a:p>
            <a:pPr algn="just"/>
            <a:r>
              <a:rPr lang="fr-FR" sz="1600" dirty="0">
                <a:solidFill>
                  <a:srgbClr val="1A171B"/>
                </a:solidFill>
                <a:latin typeface="Helvetica" pitchFamily="2" charset="0"/>
              </a:rPr>
              <a:t>Une formation intra-entreprise permet de donner des outils immédiatement opérationnels à vos collaborateurs. Vous avez donc la garantie que cette formation fera gagner en compétences vos salariés et les aideront à mobiliser immédiatement l’ensemble des savoirs, appris en formation, dans des actions concrètes.</a:t>
            </a:r>
          </a:p>
          <a:p>
            <a:pPr algn="just"/>
            <a:r>
              <a:rPr lang="fr-FR" sz="1600" dirty="0">
                <a:solidFill>
                  <a:srgbClr val="1A171B"/>
                </a:solidFill>
                <a:latin typeface="Helvetica" pitchFamily="2" charset="0"/>
              </a:rPr>
              <a:t>Le coût de la formation est donc rapidement amorti.</a:t>
            </a:r>
          </a:p>
          <a:p>
            <a:pPr algn="just"/>
            <a:endParaRPr lang="fr-FR" sz="1600" dirty="0">
              <a:solidFill>
                <a:srgbClr val="1A171B"/>
              </a:solidFill>
              <a:latin typeface="Helvetica" pitchFamily="2" charset="0"/>
            </a:endParaRPr>
          </a:p>
        </p:txBody>
      </p:sp>
      <p:sp>
        <p:nvSpPr>
          <p:cNvPr id="12" name="Triangle isocèle 11"/>
          <p:cNvSpPr/>
          <p:nvPr>
            <p:custDataLst>
              <p:tags r:id="rId4"/>
            </p:custDataLst>
          </p:nvPr>
        </p:nvSpPr>
        <p:spPr>
          <a:xfrm rot="10800000">
            <a:off x="586740" y="1424577"/>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Sans titre-2.png">
            <a:hlinkClick r:id="rId9" action="ppaction://hlinksldjump"/>
          </p:cNvPr>
          <p:cNvPicPr>
            <a:picLocks noChangeAspect="1"/>
          </p:cNvPicPr>
          <p:nvPr>
            <p:custDataLst>
              <p:tags r:id="rId5"/>
            </p:custDataLst>
          </p:nvPr>
        </p:nvPicPr>
        <p:blipFill>
          <a:blip r:embed="rId10"/>
          <a:stretch>
            <a:fillRect/>
          </a:stretch>
        </p:blipFill>
        <p:spPr>
          <a:xfrm>
            <a:off x="11094719" y="6196583"/>
            <a:ext cx="822962" cy="484633"/>
          </a:xfrm>
          <a:prstGeom prst="rect">
            <a:avLst/>
          </a:prstGeom>
        </p:spPr>
      </p:pic>
      <p:pic>
        <p:nvPicPr>
          <p:cNvPr id="8" name="Picture 2"/>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86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3"/>
          <p:cNvPicPr>
            <a:picLocks noChangeAspect="1" noChangeArrowheads="1"/>
          </p:cNvPicPr>
          <p:nvPr>
            <p:custDataLst>
              <p:tags r:id="rId1"/>
            </p:custDataLst>
          </p:nvPr>
        </p:nvPicPr>
        <p:blipFill>
          <a:blip r:embed="rId8"/>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3" y="1028700"/>
            <a:ext cx="5286621"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Une Formation Ludique</a:t>
            </a:r>
          </a:p>
        </p:txBody>
      </p:sp>
      <p:sp>
        <p:nvSpPr>
          <p:cNvPr id="11" name="ZoneTexte 10">
            <a:extLst>
              <a:ext uri="{FF2B5EF4-FFF2-40B4-BE49-F238E27FC236}">
                <a16:creationId xmlns:a16="http://schemas.microsoft.com/office/drawing/2014/main" id="{2ED33688-C0B5-4670-A4BD-B037DBE2C181}"/>
              </a:ext>
            </a:extLst>
          </p:cNvPr>
          <p:cNvSpPr txBox="1"/>
          <p:nvPr>
            <p:custDataLst>
              <p:tags r:id="rId3"/>
            </p:custDataLst>
          </p:nvPr>
        </p:nvSpPr>
        <p:spPr>
          <a:xfrm>
            <a:off x="397566" y="1472700"/>
            <a:ext cx="5311256" cy="3785652"/>
          </a:xfrm>
          <a:prstGeom prst="rect">
            <a:avLst/>
          </a:prstGeom>
          <a:solidFill>
            <a:schemeClr val="bg1">
              <a:lumMod val="85000"/>
            </a:schemeClr>
          </a:solidFill>
        </p:spPr>
        <p:txBody>
          <a:bodyPr wrap="square" rtlCol="0">
            <a:spAutoFit/>
          </a:bodyPr>
          <a:lstStyle/>
          <a:p>
            <a:pPr algn="just"/>
            <a:endParaRPr lang="fr-FR" sz="1600" dirty="0">
              <a:latin typeface="Helvetica" pitchFamily="2" charset="0"/>
            </a:endParaRPr>
          </a:p>
          <a:p>
            <a:pPr algn="just"/>
            <a:r>
              <a:rPr lang="fr-FR" sz="1600" dirty="0">
                <a:solidFill>
                  <a:srgbClr val="1A171B"/>
                </a:solidFill>
                <a:latin typeface="Helvetica" pitchFamily="2" charset="0"/>
              </a:rPr>
              <a:t>En intra-entreprise, les formateurs ont plus de liberté pour animer des ateliers ou des jeux de formation ludiques. Le </a:t>
            </a:r>
            <a:r>
              <a:rPr lang="fr-FR" sz="1600" dirty="0">
                <a:latin typeface="Helvetica" pitchFamily="2" charset="0"/>
              </a:rPr>
              <a:t>côté rébarbatif des formations trop théoriques ne favorise </a:t>
            </a:r>
            <a:r>
              <a:rPr lang="fr-FR" sz="1600" dirty="0">
                <a:solidFill>
                  <a:srgbClr val="1A171B"/>
                </a:solidFill>
                <a:latin typeface="Helvetica" pitchFamily="2" charset="0"/>
              </a:rPr>
              <a:t>pas l’attention et l’implication des collaborateurs. Ces formations s’animent en petit groupe ce qui favorise les échanges. Elle peut amener à créer de nouvelles relations et donner l’opportunité à chacun de faire partager son expérience personnelle et professionnelle. Il y a un petit côté “team building” à ne pas négliger. La proximité avec le formateur aide les participants à se sentir plus concernés et s’impliquer davantage dans la formation pour des effets à long terme.</a:t>
            </a:r>
          </a:p>
          <a:p>
            <a:pPr algn="just"/>
            <a:endParaRPr lang="fr-FR" sz="1600" dirty="0">
              <a:solidFill>
                <a:srgbClr val="1A171B"/>
              </a:solidFill>
              <a:latin typeface="Helvetica" pitchFamily="2" charset="0"/>
            </a:endParaRPr>
          </a:p>
        </p:txBody>
      </p:sp>
      <p:sp>
        <p:nvSpPr>
          <p:cNvPr id="12" name="Triangle isocèle 11"/>
          <p:cNvSpPr/>
          <p:nvPr>
            <p:custDataLst>
              <p:tags r:id="rId4"/>
            </p:custDataLst>
          </p:nvPr>
        </p:nvSpPr>
        <p:spPr>
          <a:xfrm rot="10800000">
            <a:off x="586740" y="1424577"/>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Sans titre-2.png">
            <a:hlinkClick r:id="rId9" action="ppaction://hlinksldjump"/>
          </p:cNvPr>
          <p:cNvPicPr>
            <a:picLocks noChangeAspect="1"/>
          </p:cNvPicPr>
          <p:nvPr>
            <p:custDataLst>
              <p:tags r:id="rId5"/>
            </p:custDataLst>
          </p:nvPr>
        </p:nvPicPr>
        <p:blipFill>
          <a:blip r:embed="rId10"/>
          <a:stretch>
            <a:fillRect/>
          </a:stretch>
        </p:blipFill>
        <p:spPr>
          <a:xfrm>
            <a:off x="11094719" y="6196583"/>
            <a:ext cx="822962" cy="484633"/>
          </a:xfrm>
          <a:prstGeom prst="rect">
            <a:avLst/>
          </a:prstGeom>
        </p:spPr>
      </p:pic>
      <p:pic>
        <p:nvPicPr>
          <p:cNvPr id="8" name="Picture 2"/>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41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3"/>
          <p:cNvPicPr>
            <a:picLocks noChangeAspect="1" noChangeArrowheads="1"/>
          </p:cNvPicPr>
          <p:nvPr>
            <p:custDataLst>
              <p:tags r:id="rId1"/>
            </p:custDataLst>
          </p:nvPr>
        </p:nvPicPr>
        <p:blipFill>
          <a:blip r:embed="rId8"/>
          <a:srcRect/>
          <a:stretch>
            <a:fillRect/>
          </a:stretch>
        </p:blipFill>
        <p:spPr bwMode="auto">
          <a:xfrm>
            <a:off x="4552950" y="447816"/>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3" y="1028700"/>
            <a:ext cx="5286621"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La possibilité d’un suivi de Formation</a:t>
            </a:r>
          </a:p>
        </p:txBody>
      </p:sp>
      <p:sp>
        <p:nvSpPr>
          <p:cNvPr id="11" name="ZoneTexte 10">
            <a:extLst>
              <a:ext uri="{FF2B5EF4-FFF2-40B4-BE49-F238E27FC236}">
                <a16:creationId xmlns:a16="http://schemas.microsoft.com/office/drawing/2014/main" id="{2ED33688-C0B5-4670-A4BD-B037DBE2C181}"/>
              </a:ext>
            </a:extLst>
          </p:cNvPr>
          <p:cNvSpPr txBox="1"/>
          <p:nvPr>
            <p:custDataLst>
              <p:tags r:id="rId3"/>
            </p:custDataLst>
          </p:nvPr>
        </p:nvSpPr>
        <p:spPr>
          <a:xfrm>
            <a:off x="397566" y="1472700"/>
            <a:ext cx="5311256" cy="2800767"/>
          </a:xfrm>
          <a:prstGeom prst="rect">
            <a:avLst/>
          </a:prstGeom>
          <a:solidFill>
            <a:schemeClr val="bg1">
              <a:lumMod val="85000"/>
            </a:schemeClr>
          </a:solidFill>
        </p:spPr>
        <p:txBody>
          <a:bodyPr wrap="square" rtlCol="0">
            <a:spAutoFit/>
          </a:bodyPr>
          <a:lstStyle/>
          <a:p>
            <a:pPr algn="just"/>
            <a:endParaRPr lang="fr-FR" sz="1600" dirty="0">
              <a:latin typeface="Helvetica" pitchFamily="2" charset="0"/>
            </a:endParaRPr>
          </a:p>
          <a:p>
            <a:pPr algn="just"/>
            <a:r>
              <a:rPr lang="fr-FR" sz="1600" dirty="0">
                <a:solidFill>
                  <a:srgbClr val="1A171B"/>
                </a:solidFill>
                <a:latin typeface="Helvetica" pitchFamily="2" charset="0"/>
              </a:rPr>
              <a:t>La formation intra-entreprise peut avoir une durée dans le temps. Après la phase d’animation de la formation, il est possible d’instaurer un suivi pédagogique environ 3 à 6 mois après. Ce suivi est la garantie pour votre société que vos équipes mettent en application les connaissances qu’ils ont acquises.</a:t>
            </a:r>
          </a:p>
          <a:p>
            <a:pPr algn="just"/>
            <a:r>
              <a:rPr lang="fr-FR" sz="1600" dirty="0">
                <a:solidFill>
                  <a:srgbClr val="1A171B"/>
                </a:solidFill>
                <a:latin typeface="Helvetica" pitchFamily="2" charset="0"/>
              </a:rPr>
              <a:t>La formation intra-entreprise est aujourd’hui la méthode de formation professionnelle la plus adaptée pour répondre aux enjeux opérationnels de votre entreprise.</a:t>
            </a:r>
          </a:p>
          <a:p>
            <a:pPr algn="just"/>
            <a:endParaRPr lang="fr-FR" sz="1600" dirty="0">
              <a:solidFill>
                <a:srgbClr val="1A171B"/>
              </a:solidFill>
              <a:latin typeface="Helvetica" pitchFamily="2" charset="0"/>
            </a:endParaRPr>
          </a:p>
        </p:txBody>
      </p:sp>
      <p:sp>
        <p:nvSpPr>
          <p:cNvPr id="12" name="Triangle isocèle 11"/>
          <p:cNvSpPr/>
          <p:nvPr>
            <p:custDataLst>
              <p:tags r:id="rId4"/>
            </p:custDataLst>
          </p:nvPr>
        </p:nvSpPr>
        <p:spPr>
          <a:xfrm rot="10800000">
            <a:off x="586740" y="1424577"/>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Sans titre-2.png">
            <a:hlinkClick r:id="rId9" action="ppaction://hlinksldjump"/>
          </p:cNvPr>
          <p:cNvPicPr>
            <a:picLocks noChangeAspect="1"/>
          </p:cNvPicPr>
          <p:nvPr>
            <p:custDataLst>
              <p:tags r:id="rId5"/>
            </p:custDataLst>
          </p:nvPr>
        </p:nvPicPr>
        <p:blipFill>
          <a:blip r:embed="rId10"/>
          <a:stretch>
            <a:fillRect/>
          </a:stretch>
        </p:blipFill>
        <p:spPr>
          <a:xfrm>
            <a:off x="11094719" y="6196583"/>
            <a:ext cx="822962" cy="484633"/>
          </a:xfrm>
          <a:prstGeom prst="rect">
            <a:avLst/>
          </a:prstGeom>
        </p:spPr>
      </p:pic>
      <p:pic>
        <p:nvPicPr>
          <p:cNvPr id="8" name="Picture 2"/>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69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5" name="Picture 3"/>
          <p:cNvPicPr>
            <a:picLocks noChangeAspect="1" noChangeArrowheads="1"/>
          </p:cNvPicPr>
          <p:nvPr>
            <p:custDataLst>
              <p:tags r:id="rId1"/>
            </p:custDataLst>
          </p:nvPr>
        </p:nvPicPr>
        <p:blipFill>
          <a:blip r:embed="rId8"/>
          <a:srcRect/>
          <a:stretch>
            <a:fillRect/>
          </a:stretch>
        </p:blipFill>
        <p:spPr bwMode="auto">
          <a:xfrm>
            <a:off x="4552950" y="428625"/>
            <a:ext cx="7639050" cy="6429375"/>
          </a:xfrm>
          <a:prstGeom prst="rect">
            <a:avLst/>
          </a:prstGeom>
          <a:noFill/>
          <a:ln w="9525">
            <a:noFill/>
            <a:miter lim="800000"/>
            <a:headEnd/>
            <a:tailEnd/>
          </a:ln>
          <a:effectLst/>
        </p:spPr>
      </p:pic>
      <p:sp>
        <p:nvSpPr>
          <p:cNvPr id="11" name="ZoneTexte 10">
            <a:extLst>
              <a:ext uri="{FF2B5EF4-FFF2-40B4-BE49-F238E27FC236}">
                <a16:creationId xmlns:a16="http://schemas.microsoft.com/office/drawing/2014/main" id="{065D6858-4C46-449A-8006-07D9E9BAAC52}"/>
              </a:ext>
            </a:extLst>
          </p:cNvPr>
          <p:cNvSpPr txBox="1"/>
          <p:nvPr>
            <p:custDataLst>
              <p:tags r:id="rId2"/>
            </p:custDataLst>
          </p:nvPr>
        </p:nvSpPr>
        <p:spPr>
          <a:xfrm>
            <a:off x="413964" y="1028700"/>
            <a:ext cx="4968014"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Partage d’expérience et interactivité</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397566" y="1472700"/>
            <a:ext cx="4989980" cy="3693319"/>
          </a:xfrm>
          <a:prstGeom prst="rect">
            <a:avLst/>
          </a:prstGeom>
          <a:solidFill>
            <a:schemeClr val="bg1">
              <a:lumMod val="85000"/>
            </a:schemeClr>
          </a:solidFill>
        </p:spPr>
        <p:txBody>
          <a:bodyPr wrap="square" rtlCol="0">
            <a:spAutoFit/>
          </a:bodyPr>
          <a:lstStyle/>
          <a:p>
            <a:endParaRPr lang="fr-FR" dirty="0"/>
          </a:p>
          <a:p>
            <a:r>
              <a:rPr lang="fr-FR" dirty="0"/>
              <a:t>La formation interentreprises réunit les cadres  de plusieurs sociétés de secteurs d’activité différents et c’est cela qui privilégie l’échange d’expérience et le partage du vécu professionnel des participants.</a:t>
            </a:r>
            <a:endParaRPr lang="x-none" dirty="0"/>
          </a:p>
          <a:p>
            <a:r>
              <a:rPr lang="fr-FR" dirty="0"/>
              <a:t>	</a:t>
            </a:r>
            <a:endParaRPr lang="x-none" dirty="0"/>
          </a:p>
          <a:p>
            <a:r>
              <a:rPr lang="fr-FR" dirty="0"/>
              <a:t>Le formateur quant à lui alterne entre théorie et pratique en s’appuyant sur des mises en situation et des études de cas réel, afin de créer de l’interactivité et les débats entre les apprenants, tout en respectant le contenu pédagogique du thème de formation.</a:t>
            </a:r>
          </a:p>
          <a:p>
            <a:endParaRPr lang="fr-FR" dirty="0"/>
          </a:p>
        </p:txBody>
      </p:sp>
      <p:sp>
        <p:nvSpPr>
          <p:cNvPr id="14" name="Triangle isocèle 13"/>
          <p:cNvSpPr/>
          <p:nvPr>
            <p:custDataLst>
              <p:tags r:id="rId4"/>
            </p:custDataLst>
          </p:nvPr>
        </p:nvSpPr>
        <p:spPr>
          <a:xfrm rot="10800000">
            <a:off x="586740" y="1424577"/>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descr="Sans titre-2.png">
            <a:hlinkClick r:id="rId9" action="ppaction://hlinksldjump"/>
          </p:cNvPr>
          <p:cNvPicPr>
            <a:picLocks noChangeAspect="1"/>
          </p:cNvPicPr>
          <p:nvPr>
            <p:custDataLst>
              <p:tags r:id="rId5"/>
            </p:custDataLst>
          </p:nvPr>
        </p:nvPicPr>
        <p:blipFill>
          <a:blip r:embed="rId10"/>
          <a:stretch>
            <a:fillRect/>
          </a:stretch>
        </p:blipFill>
        <p:spPr>
          <a:xfrm>
            <a:off x="11094719" y="6196583"/>
            <a:ext cx="822962" cy="484633"/>
          </a:xfrm>
          <a:prstGeom prst="rect">
            <a:avLst/>
          </a:prstGeom>
        </p:spPr>
      </p:pic>
      <p:pic>
        <p:nvPicPr>
          <p:cNvPr id="8" name="Picture 2"/>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55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5" name="Picture 3"/>
          <p:cNvPicPr>
            <a:picLocks noChangeAspect="1" noChangeArrowheads="1"/>
          </p:cNvPicPr>
          <p:nvPr>
            <p:custDataLst>
              <p:tags r:id="rId1"/>
            </p:custDataLst>
          </p:nvPr>
        </p:nvPicPr>
        <p:blipFill>
          <a:blip r:embed="rId8"/>
          <a:srcRect/>
          <a:stretch>
            <a:fillRect/>
          </a:stretch>
        </p:blipFill>
        <p:spPr bwMode="auto">
          <a:xfrm>
            <a:off x="4552950" y="428625"/>
            <a:ext cx="7639050" cy="6429375"/>
          </a:xfrm>
          <a:prstGeom prst="rect">
            <a:avLst/>
          </a:prstGeom>
          <a:noFill/>
          <a:ln w="9525">
            <a:noFill/>
            <a:miter lim="800000"/>
            <a:headEnd/>
            <a:tailEnd/>
          </a:ln>
          <a:effectLst/>
        </p:spPr>
      </p:pic>
      <p:sp>
        <p:nvSpPr>
          <p:cNvPr id="11" name="ZoneTexte 10">
            <a:extLst>
              <a:ext uri="{FF2B5EF4-FFF2-40B4-BE49-F238E27FC236}">
                <a16:creationId xmlns:a16="http://schemas.microsoft.com/office/drawing/2014/main" id="{065D6858-4C46-449A-8006-07D9E9BAAC52}"/>
              </a:ext>
            </a:extLst>
          </p:cNvPr>
          <p:cNvSpPr txBox="1"/>
          <p:nvPr>
            <p:custDataLst>
              <p:tags r:id="rId2"/>
            </p:custDataLst>
          </p:nvPr>
        </p:nvSpPr>
        <p:spPr>
          <a:xfrm>
            <a:off x="413964" y="1028700"/>
            <a:ext cx="4968014"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Axées sur la pratique </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397566" y="1472700"/>
            <a:ext cx="4989980" cy="2585323"/>
          </a:xfrm>
          <a:prstGeom prst="rect">
            <a:avLst/>
          </a:prstGeom>
          <a:solidFill>
            <a:schemeClr val="bg1">
              <a:lumMod val="85000"/>
            </a:schemeClr>
          </a:solidFill>
        </p:spPr>
        <p:txBody>
          <a:bodyPr wrap="square" rtlCol="0">
            <a:spAutoFit/>
          </a:bodyPr>
          <a:lstStyle/>
          <a:p>
            <a:endParaRPr lang="fr-FR" dirty="0"/>
          </a:p>
          <a:p>
            <a:r>
              <a:rPr lang="fr-FR" dirty="0"/>
              <a:t>Les sessions interentreprises s’adressent essentiellement aux professionnels désirant améliorer leurs aptitudes et leur rendement, à l’issue des formations les participants auront acquis un savoir-faire et des outils leur permettant  une autonomie et plus d’efficacités dans leurs postes de travail.</a:t>
            </a:r>
            <a:endParaRPr lang="x-none" dirty="0"/>
          </a:p>
          <a:p>
            <a:endParaRPr lang="fr-FR" dirty="0"/>
          </a:p>
        </p:txBody>
      </p:sp>
      <p:sp>
        <p:nvSpPr>
          <p:cNvPr id="14" name="Triangle isocèle 13"/>
          <p:cNvSpPr/>
          <p:nvPr>
            <p:custDataLst>
              <p:tags r:id="rId4"/>
            </p:custDataLst>
          </p:nvPr>
        </p:nvSpPr>
        <p:spPr>
          <a:xfrm rot="10800000">
            <a:off x="586740" y="1424577"/>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descr="Sans titre-2.png">
            <a:hlinkClick r:id="rId9" action="ppaction://hlinksldjump"/>
          </p:cNvPr>
          <p:cNvPicPr>
            <a:picLocks noChangeAspect="1"/>
          </p:cNvPicPr>
          <p:nvPr>
            <p:custDataLst>
              <p:tags r:id="rId5"/>
            </p:custDataLst>
          </p:nvPr>
        </p:nvPicPr>
        <p:blipFill>
          <a:blip r:embed="rId10"/>
          <a:stretch>
            <a:fillRect/>
          </a:stretch>
        </p:blipFill>
        <p:spPr>
          <a:xfrm>
            <a:off x="11094719" y="6196583"/>
            <a:ext cx="822962" cy="484633"/>
          </a:xfrm>
          <a:prstGeom prst="rect">
            <a:avLst/>
          </a:prstGeom>
        </p:spPr>
      </p:pic>
      <p:pic>
        <p:nvPicPr>
          <p:cNvPr id="8" name="Picture 2"/>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991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3">
            <a:extLst>
              <a:ext uri="{FF2B5EF4-FFF2-40B4-BE49-F238E27FC236}">
                <a16:creationId xmlns:a16="http://schemas.microsoft.com/office/drawing/2014/main" id="{3D7815CE-760B-43A0-AEB0-0201101393F4}"/>
              </a:ext>
            </a:extLst>
          </p:cNvPr>
          <p:cNvSpPr>
            <a:spLocks noGrp="1"/>
          </p:cNvSpPr>
          <p:nvPr>
            <p:ph type="title"/>
            <p:custDataLst>
              <p:tags r:id="rId1"/>
            </p:custDataLst>
          </p:nvPr>
        </p:nvSpPr>
        <p:spPr>
          <a:xfrm>
            <a:off x="691608" y="564398"/>
            <a:ext cx="2949515" cy="618979"/>
          </a:xfrm>
          <a:solidFill>
            <a:srgbClr val="EA1750"/>
          </a:solidFill>
        </p:spPr>
        <p:txBody>
          <a:bodyPr>
            <a:noAutofit/>
          </a:bodyPr>
          <a:lstStyle/>
          <a:p>
            <a:r>
              <a:rPr lang="fr-FR" sz="3200" b="1" dirty="0">
                <a:solidFill>
                  <a:schemeClr val="bg1"/>
                </a:solidFill>
                <a:latin typeface="Helvetica" pitchFamily="2" charset="0"/>
              </a:rPr>
              <a:t>Présentation :</a:t>
            </a:r>
          </a:p>
        </p:txBody>
      </p:sp>
      <p:sp>
        <p:nvSpPr>
          <p:cNvPr id="8" name="Rectangle 7"/>
          <p:cNvSpPr/>
          <p:nvPr>
            <p:custDataLst>
              <p:tags r:id="rId2"/>
            </p:custDataLst>
          </p:nvPr>
        </p:nvSpPr>
        <p:spPr>
          <a:xfrm>
            <a:off x="682710" y="1291967"/>
            <a:ext cx="2403222" cy="369332"/>
          </a:xfrm>
          <a:prstGeom prst="rect">
            <a:avLst/>
          </a:prstGeom>
          <a:solidFill>
            <a:srgbClr val="08497E"/>
          </a:solidFill>
        </p:spPr>
        <p:txBody>
          <a:bodyPr wrap="none">
            <a:spAutoFit/>
          </a:bodyPr>
          <a:lstStyle/>
          <a:p>
            <a:r>
              <a:rPr lang="fr-FR" b="1" dirty="0">
                <a:solidFill>
                  <a:schemeClr val="bg1"/>
                </a:solidFill>
                <a:latin typeface="Helvetica" pitchFamily="2" charset="0"/>
              </a:rPr>
              <a:t>Qui sommes-nous ?</a:t>
            </a:r>
          </a:p>
        </p:txBody>
      </p:sp>
      <p:pic>
        <p:nvPicPr>
          <p:cNvPr id="10" name="Image 9" descr="Sans titre-2.png">
            <a:hlinkClick r:id="" action="ppaction://hlinkshowjump?jump=nextslide"/>
          </p:cNvPr>
          <p:cNvPicPr>
            <a:picLocks noChangeAspect="1"/>
          </p:cNvPicPr>
          <p:nvPr>
            <p:custDataLst>
              <p:tags r:id="rId3"/>
            </p:custDataLst>
          </p:nvPr>
        </p:nvPicPr>
        <p:blipFill>
          <a:blip r:embed="rId8"/>
          <a:stretch>
            <a:fillRect/>
          </a:stretch>
        </p:blipFill>
        <p:spPr>
          <a:xfrm rot="16200000">
            <a:off x="11094719" y="6114203"/>
            <a:ext cx="822962" cy="484633"/>
          </a:xfrm>
          <a:prstGeom prst="rect">
            <a:avLst/>
          </a:prstGeom>
        </p:spPr>
      </p:pic>
      <p:pic>
        <p:nvPicPr>
          <p:cNvPr id="11" name="Image 10" descr="Sans titre-2.png">
            <a:hlinkClick r:id="rId9" action="ppaction://hlinksldjump"/>
          </p:cNvPr>
          <p:cNvPicPr>
            <a:picLocks noChangeAspect="1"/>
          </p:cNvPicPr>
          <p:nvPr>
            <p:custDataLst>
              <p:tags r:id="rId4"/>
            </p:custDataLst>
          </p:nvPr>
        </p:nvPicPr>
        <p:blipFill>
          <a:blip r:embed="rId8"/>
          <a:stretch>
            <a:fillRect/>
          </a:stretch>
        </p:blipFill>
        <p:spPr>
          <a:xfrm rot="5400000">
            <a:off x="10633402" y="6081251"/>
            <a:ext cx="822962" cy="484633"/>
          </a:xfrm>
          <a:prstGeom prst="rect">
            <a:avLst/>
          </a:prstGeom>
        </p:spPr>
      </p:pic>
      <p:sp>
        <p:nvSpPr>
          <p:cNvPr id="2" name="Rectangle 1">
            <a:extLst>
              <a:ext uri="{FF2B5EF4-FFF2-40B4-BE49-F238E27FC236}">
                <a16:creationId xmlns:a16="http://schemas.microsoft.com/office/drawing/2014/main" id="{D532C665-DBE0-4B8B-AB56-31F0D2A6A86C}"/>
              </a:ext>
            </a:extLst>
          </p:cNvPr>
          <p:cNvSpPr/>
          <p:nvPr>
            <p:custDataLst>
              <p:tags r:id="rId5"/>
            </p:custDataLst>
          </p:nvPr>
        </p:nvSpPr>
        <p:spPr>
          <a:xfrm>
            <a:off x="680155" y="2104362"/>
            <a:ext cx="10548730" cy="3093154"/>
          </a:xfrm>
          <a:prstGeom prst="rect">
            <a:avLst/>
          </a:prstGeom>
        </p:spPr>
        <p:txBody>
          <a:bodyPr wrap="square">
            <a:spAutoFit/>
          </a:bodyPr>
          <a:lstStyle/>
          <a:p>
            <a:r>
              <a:rPr lang="fr-FR" sz="1300" dirty="0">
                <a:latin typeface="Helvetica" pitchFamily="2" charset="0"/>
              </a:rPr>
              <a:t>La Chambre de Commerce et d’Industrie </a:t>
            </a:r>
            <a:r>
              <a:rPr lang="fr-FR" sz="1300" dirty="0" err="1">
                <a:latin typeface="Helvetica" pitchFamily="2" charset="0"/>
              </a:rPr>
              <a:t>Algéro</a:t>
            </a:r>
            <a:r>
              <a:rPr lang="fr-FR" sz="1300" dirty="0">
                <a:latin typeface="Helvetica" pitchFamily="2" charset="0"/>
              </a:rPr>
              <a:t>-Française, CCIAF, est une association étrangère de droit algérien et à but non lucratif, agréée par le Ministère de l’intérieur et des collectivités locales .</a:t>
            </a:r>
          </a:p>
          <a:p>
            <a:endParaRPr lang="fr-FR" sz="1300" dirty="0">
              <a:latin typeface="Helvetica" pitchFamily="2" charset="0"/>
            </a:endParaRPr>
          </a:p>
          <a:p>
            <a:r>
              <a:rPr lang="fr-FR" sz="1300" dirty="0">
                <a:latin typeface="Helvetica" pitchFamily="2" charset="0"/>
              </a:rPr>
              <a:t>Créée en 2011 par des hommes d'affaires  algériens et français, elle a été officiellement agréée par les autorités algériennes le 21 février 2011. L’association a pour but de favoriser le développement des relations entre entreprises françaises et algériennes. </a:t>
            </a:r>
          </a:p>
          <a:p>
            <a:endParaRPr lang="fr-FR" sz="1300" dirty="0">
              <a:latin typeface="Helvetica" pitchFamily="2" charset="0"/>
            </a:endParaRPr>
          </a:p>
          <a:p>
            <a:r>
              <a:rPr lang="fr-FR" sz="1300" dirty="0">
                <a:latin typeface="Helvetica" pitchFamily="2" charset="0"/>
              </a:rPr>
              <a:t>Elle œuvre - dans le cadre des relations bilatérales-  à créer des liens et à mettre en contact direct et permanent des entrepreneurs et des opérateurs économiques, algériens et français, provenant de divers secteurs d’activité.</a:t>
            </a:r>
          </a:p>
          <a:p>
            <a:endParaRPr lang="fr-FR" sz="1300" dirty="0">
              <a:latin typeface="Helvetica" pitchFamily="2" charset="0"/>
            </a:endParaRPr>
          </a:p>
          <a:p>
            <a:r>
              <a:rPr lang="fr-FR" sz="1300" dirty="0">
                <a:latin typeface="Helvetica" pitchFamily="2" charset="0"/>
              </a:rPr>
              <a:t>L'élargissement continuel du nombre d'adhérents, 2 000 adhérents aujourd’hui et l'édification d'une vaste communauté d'affaires autour de la Chambre de Commerce et d'Industrie </a:t>
            </a:r>
            <a:r>
              <a:rPr lang="fr-FR" sz="1300" dirty="0" err="1">
                <a:latin typeface="Helvetica" pitchFamily="2" charset="0"/>
              </a:rPr>
              <a:t>Algéro</a:t>
            </a:r>
            <a:r>
              <a:rPr lang="fr-FR" sz="1300" dirty="0">
                <a:latin typeface="Helvetica" pitchFamily="2" charset="0"/>
              </a:rPr>
              <a:t>-Française (CCIAF) confirme, et de manière fort encourageante, la vigueur et la bonne santé du climat des affaires entre l'Algérie et la France.</a:t>
            </a:r>
          </a:p>
          <a:p>
            <a:endParaRPr lang="fr-FR" sz="1300" dirty="0">
              <a:latin typeface="Helvetica" pitchFamily="2" charset="0"/>
            </a:endParaRPr>
          </a:p>
          <a:p>
            <a:r>
              <a:rPr lang="fr-FR" sz="1300" dirty="0">
                <a:latin typeface="Helvetica" pitchFamily="2" charset="0"/>
              </a:rPr>
              <a:t>La CCIAF propose une véritable plate-forme de services d’appui aux entreprises articulés autour de 4 activités : l’information, la mise en relation, la formation et l’accompagnement</a:t>
            </a:r>
          </a:p>
        </p:txBody>
      </p:sp>
      <p:pic>
        <p:nvPicPr>
          <p:cNvPr id="9" name="Picture 2" descr="C:\Users\NBI\Desktop\CLOUD\COMMUNICATION\LOGOS_CCIAF\CCIAF_LOGO_HD_TRANS.png"/>
          <p:cNvPicPr>
            <a:picLocks noChangeAspect="1" noChangeArrowheads="1"/>
          </p:cNvPicPr>
          <p:nvPr>
            <p:custDataLst>
              <p:tags r:id="rId6"/>
            </p:custDataLst>
          </p:nvPr>
        </p:nvPicPr>
        <p:blipFill>
          <a:blip r:embed="rId10" cstate="print"/>
          <a:srcRect/>
          <a:stretch>
            <a:fillRect/>
          </a:stretch>
        </p:blipFill>
        <p:spPr bwMode="auto">
          <a:xfrm>
            <a:off x="7933241" y="186442"/>
            <a:ext cx="3706113" cy="83050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5" name="Picture 3"/>
          <p:cNvPicPr>
            <a:picLocks noChangeAspect="1" noChangeArrowheads="1"/>
          </p:cNvPicPr>
          <p:nvPr>
            <p:custDataLst>
              <p:tags r:id="rId1"/>
            </p:custDataLst>
          </p:nvPr>
        </p:nvPicPr>
        <p:blipFill>
          <a:blip r:embed="rId8"/>
          <a:srcRect/>
          <a:stretch>
            <a:fillRect/>
          </a:stretch>
        </p:blipFill>
        <p:spPr bwMode="auto">
          <a:xfrm>
            <a:off x="4552950" y="428625"/>
            <a:ext cx="7639050" cy="6429375"/>
          </a:xfrm>
          <a:prstGeom prst="rect">
            <a:avLst/>
          </a:prstGeom>
          <a:noFill/>
          <a:ln w="9525">
            <a:noFill/>
            <a:miter lim="800000"/>
            <a:headEnd/>
            <a:tailEnd/>
          </a:ln>
          <a:effectLst/>
        </p:spPr>
      </p:pic>
      <p:sp>
        <p:nvSpPr>
          <p:cNvPr id="11" name="ZoneTexte 10">
            <a:extLst>
              <a:ext uri="{FF2B5EF4-FFF2-40B4-BE49-F238E27FC236}">
                <a16:creationId xmlns:a16="http://schemas.microsoft.com/office/drawing/2014/main" id="{065D6858-4C46-449A-8006-07D9E9BAAC52}"/>
              </a:ext>
            </a:extLst>
          </p:cNvPr>
          <p:cNvSpPr txBox="1"/>
          <p:nvPr>
            <p:custDataLst>
              <p:tags r:id="rId2"/>
            </p:custDataLst>
          </p:nvPr>
        </p:nvSpPr>
        <p:spPr>
          <a:xfrm>
            <a:off x="413964" y="1028700"/>
            <a:ext cx="4968014"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Adaptées aux besoins des entreprises </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397566" y="1472700"/>
            <a:ext cx="4989980" cy="2585323"/>
          </a:xfrm>
          <a:prstGeom prst="rect">
            <a:avLst/>
          </a:prstGeom>
          <a:solidFill>
            <a:schemeClr val="bg1">
              <a:lumMod val="85000"/>
            </a:schemeClr>
          </a:solidFill>
        </p:spPr>
        <p:txBody>
          <a:bodyPr wrap="square" rtlCol="0">
            <a:spAutoFit/>
          </a:bodyPr>
          <a:lstStyle/>
          <a:p>
            <a:endParaRPr lang="fr-FR" dirty="0"/>
          </a:p>
          <a:p>
            <a:r>
              <a:rPr lang="fr-FR" dirty="0"/>
              <a:t>Le  planning des formations interentreprises est inspiré des demandes, des besoins et des suggestions de nos clients, nous nous adaptons aussi à la conjoncture et à </a:t>
            </a:r>
            <a:r>
              <a:rPr lang="fr-FR"/>
              <a:t>l’actualité économique, </a:t>
            </a:r>
            <a:r>
              <a:rPr lang="fr-FR" dirty="0"/>
              <a:t>juridique afin de proposer des thèmes parfaitement adaptés et répondants aux problématiques du moment.  </a:t>
            </a:r>
            <a:endParaRPr lang="x-none" dirty="0"/>
          </a:p>
          <a:p>
            <a:endParaRPr lang="fr-FR" dirty="0"/>
          </a:p>
        </p:txBody>
      </p:sp>
      <p:sp>
        <p:nvSpPr>
          <p:cNvPr id="14" name="Triangle isocèle 13"/>
          <p:cNvSpPr/>
          <p:nvPr>
            <p:custDataLst>
              <p:tags r:id="rId4"/>
            </p:custDataLst>
          </p:nvPr>
        </p:nvSpPr>
        <p:spPr>
          <a:xfrm rot="10800000">
            <a:off x="586740" y="1424577"/>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descr="Sans titre-2.png">
            <a:hlinkClick r:id="rId9" action="ppaction://hlinksldjump"/>
          </p:cNvPr>
          <p:cNvPicPr>
            <a:picLocks noChangeAspect="1"/>
          </p:cNvPicPr>
          <p:nvPr>
            <p:custDataLst>
              <p:tags r:id="rId5"/>
            </p:custDataLst>
          </p:nvPr>
        </p:nvPicPr>
        <p:blipFill>
          <a:blip r:embed="rId10"/>
          <a:stretch>
            <a:fillRect/>
          </a:stretch>
        </p:blipFill>
        <p:spPr>
          <a:xfrm>
            <a:off x="11094719" y="6196583"/>
            <a:ext cx="822962" cy="484633"/>
          </a:xfrm>
          <a:prstGeom prst="rect">
            <a:avLst/>
          </a:prstGeom>
        </p:spPr>
      </p:pic>
      <p:pic>
        <p:nvPicPr>
          <p:cNvPr id="8" name="Picture 2"/>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78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5" name="Picture 3"/>
          <p:cNvPicPr>
            <a:picLocks noChangeAspect="1" noChangeArrowheads="1"/>
          </p:cNvPicPr>
          <p:nvPr>
            <p:custDataLst>
              <p:tags r:id="rId1"/>
            </p:custDataLst>
          </p:nvPr>
        </p:nvPicPr>
        <p:blipFill>
          <a:blip r:embed="rId8"/>
          <a:srcRect/>
          <a:stretch>
            <a:fillRect/>
          </a:stretch>
        </p:blipFill>
        <p:spPr bwMode="auto">
          <a:xfrm>
            <a:off x="4552950" y="428625"/>
            <a:ext cx="7639050" cy="6429375"/>
          </a:xfrm>
          <a:prstGeom prst="rect">
            <a:avLst/>
          </a:prstGeom>
          <a:noFill/>
          <a:ln w="9525">
            <a:noFill/>
            <a:miter lim="800000"/>
            <a:headEnd/>
            <a:tailEnd/>
          </a:ln>
          <a:effectLst/>
        </p:spPr>
      </p:pic>
      <p:sp>
        <p:nvSpPr>
          <p:cNvPr id="11" name="ZoneTexte 10">
            <a:extLst>
              <a:ext uri="{FF2B5EF4-FFF2-40B4-BE49-F238E27FC236}">
                <a16:creationId xmlns:a16="http://schemas.microsoft.com/office/drawing/2014/main" id="{065D6858-4C46-449A-8006-07D9E9BAAC52}"/>
              </a:ext>
            </a:extLst>
          </p:cNvPr>
          <p:cNvSpPr txBox="1"/>
          <p:nvPr>
            <p:custDataLst>
              <p:tags r:id="rId2"/>
            </p:custDataLst>
          </p:nvPr>
        </p:nvSpPr>
        <p:spPr>
          <a:xfrm>
            <a:off x="413964" y="1028700"/>
            <a:ext cx="4968014"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Des coûts réduits</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397566" y="1472700"/>
            <a:ext cx="4989980" cy="2585323"/>
          </a:xfrm>
          <a:prstGeom prst="rect">
            <a:avLst/>
          </a:prstGeom>
          <a:solidFill>
            <a:schemeClr val="bg1">
              <a:lumMod val="85000"/>
            </a:schemeClr>
          </a:solidFill>
        </p:spPr>
        <p:txBody>
          <a:bodyPr wrap="square" rtlCol="0">
            <a:spAutoFit/>
          </a:bodyPr>
          <a:lstStyle/>
          <a:p>
            <a:endParaRPr lang="fr-FR" dirty="0"/>
          </a:p>
          <a:p>
            <a:r>
              <a:rPr lang="fr-FR" dirty="0"/>
              <a:t>La facturation sur les sessions interentreprises se fait par participant, le cout inclut le face à face pédagogique ainsi que la logistique, ce qui permet à l’entreprise de gérer son budget d’une manière précise, et réaliser son plan de formation même si le besoin ne concerne qu’un petit nombre de salariés.</a:t>
            </a:r>
            <a:endParaRPr lang="x-none" dirty="0"/>
          </a:p>
          <a:p>
            <a:endParaRPr lang="fr-FR" dirty="0"/>
          </a:p>
        </p:txBody>
      </p:sp>
      <p:sp>
        <p:nvSpPr>
          <p:cNvPr id="14" name="Triangle isocèle 13"/>
          <p:cNvSpPr/>
          <p:nvPr>
            <p:custDataLst>
              <p:tags r:id="rId4"/>
            </p:custDataLst>
          </p:nvPr>
        </p:nvSpPr>
        <p:spPr>
          <a:xfrm rot="10800000">
            <a:off x="586740" y="1424577"/>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descr="Sans titre-2.png">
            <a:hlinkClick r:id="rId9" action="ppaction://hlinksldjump"/>
          </p:cNvPr>
          <p:cNvPicPr>
            <a:picLocks noChangeAspect="1"/>
          </p:cNvPicPr>
          <p:nvPr>
            <p:custDataLst>
              <p:tags r:id="rId5"/>
            </p:custDataLst>
          </p:nvPr>
        </p:nvPicPr>
        <p:blipFill>
          <a:blip r:embed="rId10"/>
          <a:stretch>
            <a:fillRect/>
          </a:stretch>
        </p:blipFill>
        <p:spPr>
          <a:xfrm>
            <a:off x="11094719" y="6196583"/>
            <a:ext cx="822962" cy="484633"/>
          </a:xfrm>
          <a:prstGeom prst="rect">
            <a:avLst/>
          </a:prstGeom>
        </p:spPr>
      </p:pic>
      <p:pic>
        <p:nvPicPr>
          <p:cNvPr id="8" name="Picture 2"/>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71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5" name="Picture 3"/>
          <p:cNvPicPr>
            <a:picLocks noChangeAspect="1" noChangeArrowheads="1"/>
          </p:cNvPicPr>
          <p:nvPr>
            <p:custDataLst>
              <p:tags r:id="rId1"/>
            </p:custDataLst>
          </p:nvPr>
        </p:nvPicPr>
        <p:blipFill>
          <a:blip r:embed="rId8"/>
          <a:srcRect/>
          <a:stretch>
            <a:fillRect/>
          </a:stretch>
        </p:blipFill>
        <p:spPr bwMode="auto">
          <a:xfrm>
            <a:off x="4552950" y="428625"/>
            <a:ext cx="7639050" cy="6429375"/>
          </a:xfrm>
          <a:prstGeom prst="rect">
            <a:avLst/>
          </a:prstGeom>
          <a:noFill/>
          <a:ln w="9525">
            <a:noFill/>
            <a:miter lim="800000"/>
            <a:headEnd/>
            <a:tailEnd/>
          </a:ln>
          <a:effectLst/>
        </p:spPr>
      </p:pic>
      <p:sp>
        <p:nvSpPr>
          <p:cNvPr id="11" name="ZoneTexte 10">
            <a:extLst>
              <a:ext uri="{FF2B5EF4-FFF2-40B4-BE49-F238E27FC236}">
                <a16:creationId xmlns:a16="http://schemas.microsoft.com/office/drawing/2014/main" id="{065D6858-4C46-449A-8006-07D9E9BAAC52}"/>
              </a:ext>
            </a:extLst>
          </p:cNvPr>
          <p:cNvSpPr txBox="1"/>
          <p:nvPr>
            <p:custDataLst>
              <p:tags r:id="rId2"/>
            </p:custDataLst>
          </p:nvPr>
        </p:nvSpPr>
        <p:spPr>
          <a:xfrm>
            <a:off x="413964" y="1028700"/>
            <a:ext cx="4968014"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Approche andragogique</a:t>
            </a:r>
            <a:endParaRPr lang="x-none" sz="2000" b="1" dirty="0">
              <a:solidFill>
                <a:schemeClr val="bg1"/>
              </a:solidFill>
              <a:latin typeface="Helvetica" pitchFamily="2" charset="0"/>
            </a:endParaRP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397566" y="1472700"/>
            <a:ext cx="4989980" cy="2862322"/>
          </a:xfrm>
          <a:prstGeom prst="rect">
            <a:avLst/>
          </a:prstGeom>
          <a:solidFill>
            <a:schemeClr val="bg1">
              <a:lumMod val="85000"/>
            </a:schemeClr>
          </a:solidFill>
        </p:spPr>
        <p:txBody>
          <a:bodyPr wrap="square" rtlCol="0">
            <a:spAutoFit/>
          </a:bodyPr>
          <a:lstStyle/>
          <a:p>
            <a:endParaRPr lang="fr-FR" dirty="0"/>
          </a:p>
          <a:p>
            <a:r>
              <a:rPr lang="fr-FR" dirty="0"/>
              <a:t>Nos formations son proposées à partir d’un besoin, avec du contenu individualisé selon le groupe et les expériences de chacun, puis en misant sur l’acquisition de compétences applicables dans des situations réelles. Nos formateurs aident les apprenants à acquérir une compétence comme le ferait un « coach ». Ainsi, pour ce faire, certains principes de la formation aux adultes sont à considérer.</a:t>
            </a:r>
          </a:p>
        </p:txBody>
      </p:sp>
      <p:sp>
        <p:nvSpPr>
          <p:cNvPr id="14" name="Triangle isocèle 13"/>
          <p:cNvSpPr/>
          <p:nvPr>
            <p:custDataLst>
              <p:tags r:id="rId4"/>
            </p:custDataLst>
          </p:nvPr>
        </p:nvSpPr>
        <p:spPr>
          <a:xfrm rot="10800000">
            <a:off x="586740" y="1424577"/>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descr="Sans titre-2.png">
            <a:hlinkClick r:id="rId9" action="ppaction://hlinksldjump"/>
          </p:cNvPr>
          <p:cNvPicPr>
            <a:picLocks noChangeAspect="1"/>
          </p:cNvPicPr>
          <p:nvPr>
            <p:custDataLst>
              <p:tags r:id="rId5"/>
            </p:custDataLst>
          </p:nvPr>
        </p:nvPicPr>
        <p:blipFill>
          <a:blip r:embed="rId10"/>
          <a:stretch>
            <a:fillRect/>
          </a:stretch>
        </p:blipFill>
        <p:spPr>
          <a:xfrm>
            <a:off x="11094719" y="6196583"/>
            <a:ext cx="822962" cy="484633"/>
          </a:xfrm>
          <a:prstGeom prst="rect">
            <a:avLst/>
          </a:prstGeom>
        </p:spPr>
      </p:pic>
      <p:pic>
        <p:nvPicPr>
          <p:cNvPr id="8" name="Picture 2"/>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95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4"/>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8" name="ZoneTexte 7">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043864" cy="400110"/>
          </a:xfrm>
          <a:prstGeom prst="rect">
            <a:avLst/>
          </a:prstGeom>
          <a:solidFill>
            <a:srgbClr val="0F437D"/>
          </a:solidFill>
        </p:spPr>
        <p:txBody>
          <a:bodyPr wrap="square" rtlCol="0">
            <a:spAutoFit/>
          </a:bodyPr>
          <a:lstStyle/>
          <a:p>
            <a:pPr lvl="0">
              <a:defRPr/>
            </a:pPr>
            <a:r>
              <a:rPr lang="fr-FR" sz="2000" b="1" dirty="0">
                <a:solidFill>
                  <a:schemeClr val="bg1"/>
                </a:solidFill>
                <a:latin typeface="Helvetica" pitchFamily="2" charset="0"/>
              </a:rPr>
              <a:t>Tableau de Bord Commercial</a:t>
            </a:r>
          </a:p>
        </p:txBody>
      </p:sp>
      <p:sp>
        <p:nvSpPr>
          <p:cNvPr id="9" name="ZoneTexte 8">
            <a:extLst>
              <a:ext uri="{FF2B5EF4-FFF2-40B4-BE49-F238E27FC236}">
                <a16:creationId xmlns:a16="http://schemas.microsoft.com/office/drawing/2014/main" id="{2ED33688-C0B5-4670-A4BD-B037DBE2C181}"/>
              </a:ext>
            </a:extLst>
          </p:cNvPr>
          <p:cNvSpPr txBox="1"/>
          <p:nvPr>
            <p:custDataLst>
              <p:tags r:id="rId3"/>
            </p:custDataLst>
          </p:nvPr>
        </p:nvSpPr>
        <p:spPr>
          <a:xfrm>
            <a:off x="405802" y="1470642"/>
            <a:ext cx="5064122" cy="3354765"/>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Manager la performance commerciale en communiquant avec le tableau de bord commercial.</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Déterminer les indicateurs indispensables pour le suivi de la performance commerciale.</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Construire un tableau de bord commercial efficace.</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Piloter son activité commerciale et manager son équipe en s'appuyant sur son tableau de bord commercial.</a:t>
            </a:r>
          </a:p>
          <a:p>
            <a:pPr marL="285750" lvl="0" indent="-285750" algn="just">
              <a:buFont typeface="Arial" panose="020B0604020202020204" pitchFamily="34" charset="0"/>
              <a:buChar cha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0" name="ZoneTexte 9">
            <a:extLst>
              <a:ext uri="{FF2B5EF4-FFF2-40B4-BE49-F238E27FC236}">
                <a16:creationId xmlns:a16="http://schemas.microsoft.com/office/drawing/2014/main" id="{A735D23E-56B9-41D5-8EB3-6A59901380BE}"/>
              </a:ext>
            </a:extLst>
          </p:cNvPr>
          <p:cNvSpPr txBox="1"/>
          <p:nvPr>
            <p:custDataLst>
              <p:tags r:id="rId4"/>
            </p:custDataLst>
          </p:nvPr>
        </p:nvSpPr>
        <p:spPr>
          <a:xfrm>
            <a:off x="397565" y="4978783"/>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sp>
        <p:nvSpPr>
          <p:cNvPr id="12" name="Triangle isocèle 11"/>
          <p:cNvSpPr/>
          <p:nvPr>
            <p:custDataLst>
              <p:tags r:id="rId5"/>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1"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72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4"/>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043864" cy="400110"/>
          </a:xfrm>
          <a:prstGeom prst="rect">
            <a:avLst/>
          </a:prstGeom>
          <a:solidFill>
            <a:srgbClr val="0F437D"/>
          </a:solidFill>
        </p:spPr>
        <p:txBody>
          <a:bodyPr wrap="square" rtlCol="0">
            <a:spAutoFit/>
          </a:bodyPr>
          <a:lstStyle/>
          <a:p>
            <a:pPr lvl="0">
              <a:defRPr/>
            </a:pPr>
            <a:r>
              <a:rPr lang="fr-FR" sz="2000" b="1" dirty="0">
                <a:solidFill>
                  <a:schemeClr val="bg1"/>
                </a:solidFill>
                <a:latin typeface="Helvetica" pitchFamily="2" charset="0"/>
              </a:rPr>
              <a:t>Les Techniques de Vente</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70642"/>
            <a:ext cx="5064122" cy="3354765"/>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Acquérir la notion de culture commerciale en développant son efficacité commerciale de la préparation à la conclusion.</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Connaître et adopter les bonnes postures lors de ses rendez-vous commerciaux : travailler sa communication commerciale.</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Procéder, avec méthode, au déroulement de son entretien de vente.</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Développer son leadership relationnel en face à face, renforcer sa force de persuasion en clientèle.</a:t>
            </a:r>
          </a:p>
          <a:p>
            <a:pPr marL="285750" lvl="0" indent="-285750" algn="just">
              <a:buFont typeface="Arial" panose="020B0604020202020204" pitchFamily="34" charset="0"/>
              <a:buChar cha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ZoneTexte 12">
            <a:extLst>
              <a:ext uri="{FF2B5EF4-FFF2-40B4-BE49-F238E27FC236}">
                <a16:creationId xmlns:a16="http://schemas.microsoft.com/office/drawing/2014/main" id="{A735D23E-56B9-41D5-8EB3-6A59901380BE}"/>
              </a:ext>
            </a:extLst>
          </p:cNvPr>
          <p:cNvSpPr txBox="1"/>
          <p:nvPr>
            <p:custDataLst>
              <p:tags r:id="rId4"/>
            </p:custDataLst>
          </p:nvPr>
        </p:nvSpPr>
        <p:spPr>
          <a:xfrm>
            <a:off x="397565" y="5003497"/>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3 jours de formation. </a:t>
            </a:r>
          </a:p>
        </p:txBody>
      </p:sp>
      <p:sp>
        <p:nvSpPr>
          <p:cNvPr id="14" name="Triangle isocèle 13"/>
          <p:cNvSpPr/>
          <p:nvPr>
            <p:custDataLst>
              <p:tags r:id="rId5"/>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Sans titre-2.png">
            <a:hlinkClick r:id="rId10" action="ppaction://hlinksldjump"/>
            <a:extLst>
              <a:ext uri="{FF2B5EF4-FFF2-40B4-BE49-F238E27FC236}">
                <a16:creationId xmlns:a16="http://schemas.microsoft.com/office/drawing/2014/main" id="{360A1792-41EC-40DE-9951-A1EE25AD43A1}"/>
              </a:ext>
            </a:extLst>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1"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98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4"/>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043864" cy="707886"/>
          </a:xfrm>
          <a:prstGeom prst="rect">
            <a:avLst/>
          </a:prstGeom>
          <a:solidFill>
            <a:srgbClr val="0F437D"/>
          </a:solidFill>
        </p:spPr>
        <p:txBody>
          <a:bodyPr wrap="square" rtlCol="0">
            <a:spAutoFit/>
          </a:bodyPr>
          <a:lstStyle/>
          <a:p>
            <a:pPr lvl="0"/>
            <a:r>
              <a:rPr lang="fr-FR" sz="2000" b="1" dirty="0">
                <a:solidFill>
                  <a:schemeClr val="bg1"/>
                </a:solidFill>
                <a:latin typeface="Helvetica" pitchFamily="2" charset="0"/>
              </a:rPr>
              <a:t>Bâtir et Piloter le Plan d'Action Commercial</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783686"/>
            <a:ext cx="5064122" cy="3108543"/>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Analyser son portefeuille ou son marché</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Fixer ses objectifs et élaborer sa stratégie </a:t>
            </a:r>
            <a:r>
              <a:rPr lang="fr-FR" sz="1600" dirty="0">
                <a:latin typeface="Helvetica" pitchFamily="2" charset="0"/>
                <a:ea typeface="Tahoma" panose="020B0604030504040204" pitchFamily="34" charset="0"/>
                <a:cs typeface="Tahoma" panose="020B0604030504040204" pitchFamily="34" charset="0"/>
              </a:rPr>
              <a:t>commerciale globale.</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Construire son Plan d'Action Commercial et le décliner en actions de marketing opérationnel.</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Suivre, évaluer et adapter son Plan d'Action Commercial.</a:t>
            </a:r>
          </a:p>
          <a:p>
            <a:pPr marL="28575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Promouvoir son Plan d'Action Commercial auprès de sa direction et de ses collaborateurs</a:t>
            </a:r>
            <a:r>
              <a:rPr lang="fr-FR" sz="1600" dirty="0">
                <a:solidFill>
                  <a:prstClr val="black"/>
                </a:solidFill>
                <a:latin typeface="Helvetica" pitchFamily="2" charset="0"/>
                <a:ea typeface="Tahoma" panose="020B0604030504040204" pitchFamily="34" charset="0"/>
                <a:cs typeface="Tahoma" panose="020B0604030504040204" pitchFamily="34" charset="0"/>
              </a:rPr>
              <a:t>.</a:t>
            </a:r>
          </a:p>
          <a:p>
            <a:pPr marL="285750" lvl="0" indent="-285750" algn="just">
              <a:buFont typeface="Arial" panose="020B0604020202020204" pitchFamily="34" charset="0"/>
              <a:buChar cha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ZoneTexte 12">
            <a:extLst>
              <a:ext uri="{FF2B5EF4-FFF2-40B4-BE49-F238E27FC236}">
                <a16:creationId xmlns:a16="http://schemas.microsoft.com/office/drawing/2014/main" id="{A735D23E-56B9-41D5-8EB3-6A59901380BE}"/>
              </a:ext>
            </a:extLst>
          </p:cNvPr>
          <p:cNvSpPr txBox="1"/>
          <p:nvPr>
            <p:custDataLst>
              <p:tags r:id="rId4"/>
            </p:custDataLst>
          </p:nvPr>
        </p:nvSpPr>
        <p:spPr>
          <a:xfrm>
            <a:off x="397565" y="5052925"/>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3 jours de formation. </a:t>
            </a:r>
          </a:p>
        </p:txBody>
      </p:sp>
      <p:sp>
        <p:nvSpPr>
          <p:cNvPr id="14" name="Triangle isocèle 13"/>
          <p:cNvSpPr/>
          <p:nvPr>
            <p:custDataLst>
              <p:tags r:id="rId5"/>
            </p:custDataLst>
          </p:nvPr>
        </p:nvSpPr>
        <p:spPr>
          <a:xfrm rot="10800000">
            <a:off x="586740" y="1736850"/>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Sans titre-2.png">
            <a:hlinkClick r:id="rId10" action="ppaction://hlinksldjump"/>
            <a:extLst>
              <a:ext uri="{FF2B5EF4-FFF2-40B4-BE49-F238E27FC236}">
                <a16:creationId xmlns:a16="http://schemas.microsoft.com/office/drawing/2014/main" id="{4144F0B9-337B-4E32-8B86-3B1D0DAE101A}"/>
              </a:ext>
            </a:extLst>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1"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75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4"/>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0" y="1028700"/>
            <a:ext cx="5171293" cy="400110"/>
          </a:xfrm>
          <a:prstGeom prst="rect">
            <a:avLst/>
          </a:prstGeom>
          <a:solidFill>
            <a:srgbClr val="0F437D"/>
          </a:solidFill>
        </p:spPr>
        <p:txBody>
          <a:bodyPr wrap="square" rtlCol="0">
            <a:spAutoFit/>
          </a:bodyPr>
          <a:lstStyle/>
          <a:p>
            <a:pPr lvl="0"/>
            <a:r>
              <a:rPr lang="fr-FR" sz="2000" b="1" dirty="0">
                <a:solidFill>
                  <a:schemeClr val="bg1"/>
                </a:solidFill>
                <a:latin typeface="Helvetica" pitchFamily="2" charset="0"/>
              </a:rPr>
              <a:t>Développer la Relation Client</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179452" cy="2862322"/>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Maîtriser les fondamentaux de la communication pour valoriser son image et celle de son entreprise.</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Savoir écouter pour répondre efficacement aux exigences de la clientèle.</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Créer une relation de qualité pour fidéliser le client durablement.</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Répondre aux attentes des clients en matière de relation et développer le sens du service.</a:t>
            </a:r>
          </a:p>
          <a:p>
            <a:pPr marL="285750" lvl="0" indent="-285750" algn="just">
              <a:buFont typeface="Arial" panose="020B0604020202020204" pitchFamily="34" charset="0"/>
              <a:buChar cha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ZoneTexte 12">
            <a:extLst>
              <a:ext uri="{FF2B5EF4-FFF2-40B4-BE49-F238E27FC236}">
                <a16:creationId xmlns:a16="http://schemas.microsoft.com/office/drawing/2014/main" id="{A735D23E-56B9-41D5-8EB3-6A59901380BE}"/>
              </a:ext>
            </a:extLst>
          </p:cNvPr>
          <p:cNvSpPr txBox="1"/>
          <p:nvPr>
            <p:custDataLst>
              <p:tags r:id="rId4"/>
            </p:custDataLst>
          </p:nvPr>
        </p:nvSpPr>
        <p:spPr>
          <a:xfrm>
            <a:off x="397565" y="4484503"/>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sp>
        <p:nvSpPr>
          <p:cNvPr id="14" name="Triangle isocèle 13"/>
          <p:cNvSpPr/>
          <p:nvPr>
            <p:custDataLst>
              <p:tags r:id="rId5"/>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Sans titre-2.png">
            <a:hlinkClick r:id="rId10" action="ppaction://hlinksldjump"/>
            <a:extLst>
              <a:ext uri="{FF2B5EF4-FFF2-40B4-BE49-F238E27FC236}">
                <a16:creationId xmlns:a16="http://schemas.microsoft.com/office/drawing/2014/main" id="{B896ED78-3995-47E9-9BC3-E1F2CF229077}"/>
              </a:ext>
            </a:extLst>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1"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324513"/>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4"/>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043864" cy="400110"/>
          </a:xfrm>
          <a:prstGeom prst="rect">
            <a:avLst/>
          </a:prstGeom>
          <a:solidFill>
            <a:srgbClr val="0F437D"/>
          </a:solidFill>
        </p:spPr>
        <p:txBody>
          <a:bodyPr wrap="square" rtlCol="0">
            <a:spAutoFit/>
          </a:bodyPr>
          <a:lstStyle/>
          <a:p>
            <a:pPr lvl="0"/>
            <a:r>
              <a:rPr lang="fr-FR" sz="2000" b="1" dirty="0">
                <a:solidFill>
                  <a:schemeClr val="bg1"/>
                </a:solidFill>
                <a:latin typeface="Helvetica" pitchFamily="2" charset="0"/>
              </a:rPr>
              <a:t>La Vente Additionnelle</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064122" cy="2862322"/>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Développer le chiffre d'affaires des commerciaux en perfectionnant leurs techniques commerciales.</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Assurer la vente de produits complémentaires en intégrant les techniques du rebond commercial.</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Construire un argumentaire produit et savoir répondre aux objections.</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Identifier les moments propices au rebond commercial.</a:t>
            </a:r>
          </a:p>
          <a:p>
            <a:pPr marL="285750" lvl="0" indent="-285750" algn="just">
              <a:buFont typeface="Arial" panose="020B0604020202020204" pitchFamily="34" charset="0"/>
              <a:buChar cha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ZoneTexte 12">
            <a:extLst>
              <a:ext uri="{FF2B5EF4-FFF2-40B4-BE49-F238E27FC236}">
                <a16:creationId xmlns:a16="http://schemas.microsoft.com/office/drawing/2014/main" id="{A735D23E-56B9-41D5-8EB3-6A59901380BE}"/>
              </a:ext>
            </a:extLst>
          </p:cNvPr>
          <p:cNvSpPr txBox="1"/>
          <p:nvPr>
            <p:custDataLst>
              <p:tags r:id="rId4"/>
            </p:custDataLst>
          </p:nvPr>
        </p:nvSpPr>
        <p:spPr>
          <a:xfrm>
            <a:off x="397565" y="4509217"/>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sp>
        <p:nvSpPr>
          <p:cNvPr id="14" name="Triangle isocèle 13"/>
          <p:cNvSpPr/>
          <p:nvPr>
            <p:custDataLst>
              <p:tags r:id="rId5"/>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Sans titre-2.png">
            <a:hlinkClick r:id="rId10" action="ppaction://hlinksldjump"/>
            <a:extLst>
              <a:ext uri="{FF2B5EF4-FFF2-40B4-BE49-F238E27FC236}">
                <a16:creationId xmlns:a16="http://schemas.microsoft.com/office/drawing/2014/main" id="{F7BF12AD-19F0-4F3A-A1AA-4F6DBBCC706F}"/>
              </a:ext>
            </a:extLst>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1"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11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4"/>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043864" cy="400110"/>
          </a:xfrm>
          <a:prstGeom prst="rect">
            <a:avLst/>
          </a:prstGeom>
          <a:solidFill>
            <a:srgbClr val="0F437D"/>
          </a:solidFill>
        </p:spPr>
        <p:txBody>
          <a:bodyPr wrap="square" rtlCol="0">
            <a:spAutoFit/>
          </a:bodyPr>
          <a:lstStyle/>
          <a:p>
            <a:pPr lvl="0"/>
            <a:r>
              <a:rPr lang="fr-FR" sz="2000" b="1" dirty="0">
                <a:solidFill>
                  <a:schemeClr val="bg1"/>
                </a:solidFill>
                <a:latin typeface="Helvetica" pitchFamily="2" charset="0"/>
              </a:rPr>
              <a:t>Négociation Commerciale</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064122" cy="2123658"/>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Préparer et mener sa négociation commerciale.</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Valoriser son offre pour défendre ses marges.</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Résister aux demandes de remises.</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Obtenir des contreparties aux efforts consentis.</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Conclure plus rapidement ses négociations.</a:t>
            </a:r>
          </a:p>
          <a:p>
            <a:pPr marL="285750" lvl="0" indent="-285750" algn="just">
              <a:buFont typeface="Arial" panose="020B0604020202020204" pitchFamily="34" charset="0"/>
              <a:buChar cha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ZoneTexte 12">
            <a:extLst>
              <a:ext uri="{FF2B5EF4-FFF2-40B4-BE49-F238E27FC236}">
                <a16:creationId xmlns:a16="http://schemas.microsoft.com/office/drawing/2014/main" id="{A735D23E-56B9-41D5-8EB3-6A59901380BE}"/>
              </a:ext>
            </a:extLst>
          </p:cNvPr>
          <p:cNvSpPr txBox="1"/>
          <p:nvPr>
            <p:custDataLst>
              <p:tags r:id="rId4"/>
            </p:custDataLst>
          </p:nvPr>
        </p:nvSpPr>
        <p:spPr>
          <a:xfrm>
            <a:off x="397565" y="3743083"/>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sp>
        <p:nvSpPr>
          <p:cNvPr id="14" name="Triangle isocèle 13"/>
          <p:cNvSpPr/>
          <p:nvPr>
            <p:custDataLst>
              <p:tags r:id="rId5"/>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Sans titre-2.png">
            <a:hlinkClick r:id="rId10" action="ppaction://hlinksldjump"/>
            <a:extLst>
              <a:ext uri="{FF2B5EF4-FFF2-40B4-BE49-F238E27FC236}">
                <a16:creationId xmlns:a16="http://schemas.microsoft.com/office/drawing/2014/main" id="{A5B25D3B-4BA2-432F-A6C5-366B9F38DB00}"/>
              </a:ext>
            </a:extLst>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1"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90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4"/>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043864" cy="400110"/>
          </a:xfrm>
          <a:prstGeom prst="rect">
            <a:avLst/>
          </a:prstGeom>
          <a:solidFill>
            <a:srgbClr val="0F437D"/>
          </a:solidFill>
        </p:spPr>
        <p:txBody>
          <a:bodyPr wrap="square" rtlCol="0">
            <a:spAutoFit/>
          </a:bodyPr>
          <a:lstStyle/>
          <a:p>
            <a:pPr lvl="0"/>
            <a:r>
              <a:rPr lang="fr-FR" sz="2000" b="1" dirty="0">
                <a:solidFill>
                  <a:schemeClr val="bg1"/>
                </a:solidFill>
                <a:latin typeface="Helvetica" pitchFamily="2" charset="0"/>
              </a:rPr>
              <a:t>Assistante Commerciale</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064122" cy="3908762"/>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Adapter l'attitude et le discours aux attentes de son interlocuteur.</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Maîtriser la relation commerciale au téléphone.</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Valoriser l'image de qualité de la société.</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Gérer les réclamations.</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Organiser votre travail et celui de votre responsable au quotidien.</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Développer l'état d'esprit orienté client au quotidien, en interne et en externe.</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Contribuer à la conquête de nouveaux clients.</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Contribuer activement au pilotage et à l'animation de l'équipe commerciale</a:t>
            </a:r>
            <a:r>
              <a:rPr lang="fr-FR" dirty="0">
                <a:solidFill>
                  <a:prstClr val="black"/>
                </a:solidFill>
                <a:latin typeface="Helvetica" pitchFamily="2" charset="0"/>
                <a:ea typeface="Tahoma" panose="020B0604030504040204" pitchFamily="34" charset="0"/>
                <a:cs typeface="Tahoma" panose="020B0604030504040204" pitchFamily="34" charset="0"/>
              </a:rPr>
              <a:t>.</a:t>
            </a:r>
          </a:p>
          <a:p>
            <a:pPr marL="285750" lvl="0" indent="-285750" algn="just">
              <a:buFont typeface="Arial" panose="020B0604020202020204" pitchFamily="34" charset="0"/>
              <a:buChar char="•"/>
            </a:pPr>
            <a:endParaRPr lang="fr-FR"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4" name="Triangle isocèle 13"/>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A735D23E-56B9-41D5-8EB3-6A59901380BE}"/>
              </a:ext>
            </a:extLst>
          </p:cNvPr>
          <p:cNvSpPr txBox="1"/>
          <p:nvPr>
            <p:custDataLst>
              <p:tags r:id="rId5"/>
            </p:custDataLst>
          </p:nvPr>
        </p:nvSpPr>
        <p:spPr>
          <a:xfrm>
            <a:off x="397565" y="5555409"/>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pic>
        <p:nvPicPr>
          <p:cNvPr id="9" name="Image 8" descr="Sans titre-2.png">
            <a:hlinkClick r:id="rId10" action="ppaction://hlinksldjump"/>
            <a:extLst>
              <a:ext uri="{FF2B5EF4-FFF2-40B4-BE49-F238E27FC236}">
                <a16:creationId xmlns:a16="http://schemas.microsoft.com/office/drawing/2014/main" id="{4629634D-F5B8-4F6B-8461-599136266A4D}"/>
              </a:ext>
            </a:extLst>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1"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66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custDataLst>
              <p:tags r:id="rId1"/>
            </p:custDataLst>
          </p:nvPr>
        </p:nvSpPr>
        <p:spPr>
          <a:xfrm>
            <a:off x="302502" y="158897"/>
            <a:ext cx="3816424" cy="584775"/>
          </a:xfrm>
          <a:prstGeom prst="rect">
            <a:avLst/>
          </a:prstGeom>
          <a:noFill/>
        </p:spPr>
        <p:txBody>
          <a:bodyPr wrap="square" rtlCol="0">
            <a:spAutoFit/>
          </a:bodyPr>
          <a:lstStyle/>
          <a:p>
            <a:r>
              <a:rPr lang="fr-FR" sz="3200" b="1" dirty="0" err="1">
                <a:solidFill>
                  <a:srgbClr val="DC1406"/>
                </a:solidFill>
                <a:effectLst>
                  <a:outerShdw blurRad="38100" dist="38100" dir="2700000" algn="tl">
                    <a:srgbClr val="000000">
                      <a:alpha val="43137"/>
                    </a:srgbClr>
                  </a:outerShdw>
                </a:effectLst>
                <a:latin typeface="Arial Black" pitchFamily="34" charset="0"/>
                <a:ea typeface="Batang" pitchFamily="18" charset="-127"/>
                <a:cs typeface="DilleniaUPC" pitchFamily="18" charset="-34"/>
              </a:rPr>
              <a:t>I</a:t>
            </a:r>
            <a:r>
              <a:rPr lang="fr-FR" sz="3200" b="1" dirty="0" err="1">
                <a:solidFill>
                  <a:srgbClr val="002060"/>
                </a:solidFill>
                <a:effectLst>
                  <a:outerShdw blurRad="38100" dist="38100" dir="2700000" algn="tl">
                    <a:srgbClr val="000000">
                      <a:alpha val="43137"/>
                    </a:srgbClr>
                  </a:outerShdw>
                </a:effectLst>
                <a:latin typeface="Arial Black" pitchFamily="34" charset="0"/>
                <a:ea typeface="Batang" pitchFamily="18" charset="-127"/>
                <a:cs typeface="DilleniaUPC" pitchFamily="18" charset="-34"/>
              </a:rPr>
              <a:t>nter</a:t>
            </a:r>
            <a:r>
              <a:rPr lang="fr-FR" sz="3200" b="1" dirty="0" err="1">
                <a:solidFill>
                  <a:srgbClr val="DC1406"/>
                </a:solidFill>
                <a:effectLst>
                  <a:outerShdw blurRad="38100" dist="38100" dir="2700000" algn="tl">
                    <a:srgbClr val="000000">
                      <a:alpha val="43137"/>
                    </a:srgbClr>
                  </a:outerShdw>
                </a:effectLst>
                <a:latin typeface="Arial Black" pitchFamily="34" charset="0"/>
                <a:ea typeface="Batang" pitchFamily="18" charset="-127"/>
                <a:cs typeface="DilleniaUPC" pitchFamily="18" charset="-34"/>
              </a:rPr>
              <a:t>E</a:t>
            </a:r>
            <a:r>
              <a:rPr lang="fr-FR" sz="3200" b="1" dirty="0" err="1">
                <a:solidFill>
                  <a:srgbClr val="002060"/>
                </a:solidFill>
                <a:effectLst>
                  <a:outerShdw blurRad="38100" dist="38100" dir="2700000" algn="tl">
                    <a:srgbClr val="000000">
                      <a:alpha val="43137"/>
                    </a:srgbClr>
                  </a:outerShdw>
                </a:effectLst>
                <a:latin typeface="Arial Black" pitchFamily="34" charset="0"/>
                <a:ea typeface="Batang" pitchFamily="18" charset="-127"/>
                <a:cs typeface="DilleniaUPC" pitchFamily="18" charset="-34"/>
              </a:rPr>
              <a:t>ntreprises</a:t>
            </a:r>
            <a:endParaRPr lang="fr-FR" sz="3200" b="1" dirty="0">
              <a:solidFill>
                <a:srgbClr val="002060"/>
              </a:solidFill>
              <a:effectLst>
                <a:outerShdw blurRad="38100" dist="38100" dir="2700000" algn="tl">
                  <a:srgbClr val="000000">
                    <a:alpha val="43137"/>
                  </a:srgbClr>
                </a:outerShdw>
              </a:effectLst>
              <a:latin typeface="Arial Black" pitchFamily="34" charset="0"/>
              <a:ea typeface="Batang" pitchFamily="18" charset="-127"/>
              <a:cs typeface="DilleniaUPC" pitchFamily="18" charset="-34"/>
            </a:endParaRPr>
          </a:p>
        </p:txBody>
      </p:sp>
      <p:sp>
        <p:nvSpPr>
          <p:cNvPr id="19" name="ZoneTexte 18">
            <a:extLst>
              <a:ext uri="{FF2B5EF4-FFF2-40B4-BE49-F238E27FC236}">
                <a16:creationId xmlns:a16="http://schemas.microsoft.com/office/drawing/2014/main" id="{2ED33688-C0B5-4670-A4BD-B037DBE2C181}"/>
              </a:ext>
            </a:extLst>
          </p:cNvPr>
          <p:cNvSpPr txBox="1"/>
          <p:nvPr>
            <p:custDataLst>
              <p:tags r:id="rId2"/>
            </p:custDataLst>
          </p:nvPr>
        </p:nvSpPr>
        <p:spPr>
          <a:xfrm>
            <a:off x="386305" y="1188768"/>
            <a:ext cx="10034560" cy="1015663"/>
          </a:xfrm>
          <a:prstGeom prst="rect">
            <a:avLst/>
          </a:prstGeom>
          <a:solidFill>
            <a:schemeClr val="bg1">
              <a:lumMod val="85000"/>
            </a:schemeClr>
          </a:solidFill>
        </p:spPr>
        <p:txBody>
          <a:bodyPr wrap="square" rtlCol="0">
            <a:spAutoFit/>
          </a:bodyPr>
          <a:lstStyle/>
          <a:p>
            <a:endParaRPr lang="fr-FR" sz="1200" b="1" dirty="0">
              <a:solidFill>
                <a:srgbClr val="000066"/>
              </a:solidFill>
              <a:latin typeface="Helvetica" panose="020B0604020202020204" pitchFamily="34" charset="0"/>
              <a:cs typeface="Helvetica" panose="020B0604020202020204" pitchFamily="34" charset="0"/>
            </a:endParaRPr>
          </a:p>
          <a:p>
            <a:r>
              <a:rPr lang="fr-FR" sz="1200" b="1" dirty="0">
                <a:solidFill>
                  <a:srgbClr val="000066"/>
                </a:solidFill>
                <a:latin typeface="Helvetica" panose="020B0604020202020204" pitchFamily="34" charset="0"/>
                <a:cs typeface="Helvetica" panose="020B0604020202020204" pitchFamily="34" charset="0"/>
              </a:rPr>
              <a:t>Comprendre et pratiquer la comptabilité analytique, </a:t>
            </a:r>
            <a:r>
              <a:rPr lang="fr-FR" sz="1200" b="1" dirty="0">
                <a:solidFill>
                  <a:srgbClr val="DC1406"/>
                </a:solidFill>
                <a:latin typeface="Helvetica" panose="020B0604020202020204" pitchFamily="34" charset="0"/>
                <a:cs typeface="Helvetica" panose="020B0604020202020204" pitchFamily="34" charset="0"/>
              </a:rPr>
              <a:t>les 21, 22 et 23 janvier</a:t>
            </a:r>
          </a:p>
          <a:p>
            <a:r>
              <a:rPr lang="fr-FR" sz="1200" b="1" dirty="0">
                <a:solidFill>
                  <a:srgbClr val="DC1406"/>
                </a:solidFill>
                <a:latin typeface="Helvetica" panose="020B0604020202020204" pitchFamily="34" charset="0"/>
                <a:cs typeface="Helvetica" panose="020B0604020202020204" pitchFamily="34" charset="0"/>
              </a:rPr>
              <a:t>Oran</a:t>
            </a:r>
            <a:r>
              <a:rPr lang="fr-FR" sz="1200" b="1" dirty="0">
                <a:solidFill>
                  <a:srgbClr val="000066"/>
                </a:solidFill>
                <a:latin typeface="Helvetica" panose="020B0604020202020204" pitchFamily="34" charset="0"/>
                <a:cs typeface="Helvetica" panose="020B0604020202020204" pitchFamily="34" charset="0"/>
              </a:rPr>
              <a:t> - </a:t>
            </a:r>
            <a:r>
              <a:rPr lang="fr-DZ" sz="1200" b="1" dirty="0">
                <a:solidFill>
                  <a:srgbClr val="000066"/>
                </a:solidFill>
                <a:latin typeface="Helvetica" panose="020B0604020202020204" pitchFamily="34" charset="0"/>
                <a:cs typeface="Helvetica" panose="020B0604020202020204" pitchFamily="34" charset="0"/>
              </a:rPr>
              <a:t>Management des risques professionnels</a:t>
            </a:r>
            <a:r>
              <a:rPr lang="fr-FR" sz="1200" b="1" dirty="0">
                <a:solidFill>
                  <a:srgbClr val="000066"/>
                </a:solidFill>
                <a:latin typeface="Helvetica" panose="020B0604020202020204" pitchFamily="34" charset="0"/>
                <a:cs typeface="Helvetica" panose="020B0604020202020204" pitchFamily="34" charset="0"/>
              </a:rPr>
              <a:t>, </a:t>
            </a:r>
            <a:r>
              <a:rPr lang="fr-FR" sz="1200" b="1" dirty="0">
                <a:solidFill>
                  <a:srgbClr val="DC1406"/>
                </a:solidFill>
                <a:latin typeface="Helvetica" panose="020B0604020202020204" pitchFamily="34" charset="0"/>
                <a:cs typeface="Helvetica" panose="020B0604020202020204" pitchFamily="34" charset="0"/>
              </a:rPr>
              <a:t>les 28, 29 et 30 janvier </a:t>
            </a:r>
          </a:p>
          <a:p>
            <a:r>
              <a:rPr lang="fr-FR" sz="1200" b="1" dirty="0">
                <a:solidFill>
                  <a:srgbClr val="DC1406"/>
                </a:solidFill>
                <a:latin typeface="Helvetica" panose="020B0604020202020204" pitchFamily="34" charset="0"/>
                <a:cs typeface="Helvetica" panose="020B0604020202020204" pitchFamily="34" charset="0"/>
              </a:rPr>
              <a:t>Oran</a:t>
            </a:r>
            <a:r>
              <a:rPr lang="fr-FR" sz="1200" b="1" dirty="0">
                <a:solidFill>
                  <a:srgbClr val="000066"/>
                </a:solidFill>
                <a:latin typeface="Helvetica" panose="020B0604020202020204" pitchFamily="34" charset="0"/>
                <a:cs typeface="Helvetica" panose="020B0604020202020204" pitchFamily="34" charset="0"/>
              </a:rPr>
              <a:t> - Les fondamentaux de l’ingénierie de la formation, </a:t>
            </a:r>
            <a:r>
              <a:rPr lang="fr-FR" sz="1200" b="1" dirty="0">
                <a:solidFill>
                  <a:srgbClr val="DC1406"/>
                </a:solidFill>
                <a:latin typeface="Helvetica" panose="020B0604020202020204" pitchFamily="34" charset="0"/>
                <a:cs typeface="Helvetica" panose="020B0604020202020204" pitchFamily="34" charset="0"/>
              </a:rPr>
              <a:t>les 28, 29 et 30 janvier </a:t>
            </a:r>
          </a:p>
          <a:p>
            <a:endParaRPr lang="fr-FR" sz="1200" b="1" dirty="0">
              <a:solidFill>
                <a:srgbClr val="DC1406"/>
              </a:solidFill>
              <a:latin typeface="Helvetica" panose="020B0604020202020204" pitchFamily="34" charset="0"/>
              <a:cs typeface="Helvetica" panose="020B0604020202020204" pitchFamily="34" charset="0"/>
            </a:endParaRPr>
          </a:p>
        </p:txBody>
      </p:sp>
      <p:sp>
        <p:nvSpPr>
          <p:cNvPr id="20" name="ZoneTexte 19">
            <a:extLst>
              <a:ext uri="{FF2B5EF4-FFF2-40B4-BE49-F238E27FC236}">
                <a16:creationId xmlns:a16="http://schemas.microsoft.com/office/drawing/2014/main" id="{065D6858-4C46-449A-8006-07D9E9BAAC52}"/>
              </a:ext>
            </a:extLst>
          </p:cNvPr>
          <p:cNvSpPr txBox="1"/>
          <p:nvPr>
            <p:custDataLst>
              <p:tags r:id="rId3"/>
            </p:custDataLst>
          </p:nvPr>
        </p:nvSpPr>
        <p:spPr>
          <a:xfrm>
            <a:off x="413962" y="805337"/>
            <a:ext cx="1233604" cy="338554"/>
          </a:xfrm>
          <a:prstGeom prst="rect">
            <a:avLst/>
          </a:prstGeom>
          <a:solidFill>
            <a:srgbClr val="0F437D"/>
          </a:solidFill>
        </p:spPr>
        <p:txBody>
          <a:bodyPr wrap="square" rtlCol="0">
            <a:spAutoFit/>
          </a:bodyPr>
          <a:lstStyle/>
          <a:p>
            <a:r>
              <a:rPr lang="fr-FR" sz="1600" b="1" dirty="0">
                <a:solidFill>
                  <a:schemeClr val="bg1"/>
                </a:solidFill>
                <a:latin typeface="Helvetica" pitchFamily="2" charset="0"/>
              </a:rPr>
              <a:t>Janvier </a:t>
            </a:r>
          </a:p>
        </p:txBody>
      </p:sp>
      <p:sp>
        <p:nvSpPr>
          <p:cNvPr id="21" name="Triangle isocèle 20"/>
          <p:cNvSpPr/>
          <p:nvPr>
            <p:custDataLst>
              <p:tags r:id="rId4"/>
            </p:custDataLst>
          </p:nvPr>
        </p:nvSpPr>
        <p:spPr>
          <a:xfrm rot="10800000">
            <a:off x="586737" y="1135310"/>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2ED33688-C0B5-4670-A4BD-B037DBE2C181}"/>
              </a:ext>
            </a:extLst>
          </p:cNvPr>
          <p:cNvSpPr txBox="1"/>
          <p:nvPr>
            <p:custDataLst>
              <p:tags r:id="rId5"/>
            </p:custDataLst>
          </p:nvPr>
        </p:nvSpPr>
        <p:spPr>
          <a:xfrm>
            <a:off x="382186" y="2797774"/>
            <a:ext cx="10079868" cy="1384995"/>
          </a:xfrm>
          <a:prstGeom prst="rect">
            <a:avLst/>
          </a:prstGeom>
          <a:solidFill>
            <a:schemeClr val="bg1">
              <a:lumMod val="85000"/>
            </a:schemeClr>
          </a:solidFill>
        </p:spPr>
        <p:txBody>
          <a:bodyPr wrap="square" rtlCol="0">
            <a:spAutoFit/>
          </a:bodyPr>
          <a:lstStyle/>
          <a:p>
            <a:endParaRPr lang="fr-FR" sz="1200" b="1" dirty="0">
              <a:solidFill>
                <a:srgbClr val="DC1406"/>
              </a:solidFill>
              <a:latin typeface="Helvetica" panose="020B0604020202020204" pitchFamily="34" charset="0"/>
              <a:cs typeface="Helvetica" panose="020B0604020202020204" pitchFamily="34" charset="0"/>
            </a:endParaRPr>
          </a:p>
          <a:p>
            <a:r>
              <a:rPr lang="fr-FR" sz="1200" b="1" dirty="0">
                <a:solidFill>
                  <a:srgbClr val="000066"/>
                </a:solidFill>
                <a:latin typeface="Helvetica" panose="020B0604020202020204" pitchFamily="34" charset="0"/>
                <a:cs typeface="Helvetica" panose="020B0604020202020204" pitchFamily="34" charset="0"/>
              </a:rPr>
              <a:t>Réussir sa prise de parole en public, </a:t>
            </a:r>
            <a:r>
              <a:rPr lang="fr-FR" sz="1200" b="1" dirty="0">
                <a:solidFill>
                  <a:srgbClr val="DC1406"/>
                </a:solidFill>
                <a:latin typeface="Helvetica" panose="020B0604020202020204" pitchFamily="34" charset="0"/>
                <a:cs typeface="Helvetica" panose="020B0604020202020204" pitchFamily="34" charset="0"/>
              </a:rPr>
              <a:t>les 4, 5 et 6 février </a:t>
            </a:r>
          </a:p>
          <a:p>
            <a:r>
              <a:rPr lang="fr-FR" sz="1200" b="1" dirty="0">
                <a:solidFill>
                  <a:srgbClr val="000066"/>
                </a:solidFill>
                <a:latin typeface="Helvetica" panose="020B0604020202020204" pitchFamily="34" charset="0"/>
                <a:cs typeface="Helvetica" panose="020B0604020202020204" pitchFamily="34" charset="0"/>
              </a:rPr>
              <a:t>Certificat en finance d’entreprise (CFE), </a:t>
            </a:r>
            <a:r>
              <a:rPr lang="fr-FR" sz="1200" b="1" dirty="0">
                <a:solidFill>
                  <a:srgbClr val="DC1406"/>
                </a:solidFill>
                <a:latin typeface="Helvetica" panose="020B0604020202020204" pitchFamily="34" charset="0"/>
                <a:cs typeface="Helvetica" panose="020B0604020202020204" pitchFamily="34" charset="0"/>
              </a:rPr>
              <a:t>les 9, 10, 11, 12 et 13 février </a:t>
            </a:r>
          </a:p>
          <a:p>
            <a:r>
              <a:rPr lang="fr-FR" sz="1200" b="1" dirty="0">
                <a:solidFill>
                  <a:srgbClr val="000066"/>
                </a:solidFill>
                <a:latin typeface="Helvetica" panose="020B0604020202020204" pitchFamily="34" charset="0"/>
                <a:cs typeface="Helvetica" panose="020B0604020202020204" pitchFamily="34" charset="0"/>
              </a:rPr>
              <a:t>Les fondamentaux du management de projet, </a:t>
            </a:r>
            <a:r>
              <a:rPr lang="fr-FR" sz="1200" b="1" dirty="0">
                <a:solidFill>
                  <a:srgbClr val="DC1406"/>
                </a:solidFill>
                <a:latin typeface="Helvetica" panose="020B0604020202020204" pitchFamily="34" charset="0"/>
                <a:cs typeface="Helvetica" panose="020B0604020202020204" pitchFamily="34" charset="0"/>
              </a:rPr>
              <a:t>les 23, 24 et 25 février</a:t>
            </a:r>
          </a:p>
          <a:p>
            <a:r>
              <a:rPr lang="fr-FR" sz="1200" b="1" dirty="0">
                <a:solidFill>
                  <a:srgbClr val="000066"/>
                </a:solidFill>
                <a:latin typeface="Helvetica" panose="020B0604020202020204" pitchFamily="34" charset="0"/>
                <a:cs typeface="Helvetica" panose="020B0604020202020204" pitchFamily="34" charset="0"/>
              </a:rPr>
              <a:t>Sécurité et santé au travail : Les obligations de l’employeur, </a:t>
            </a:r>
            <a:r>
              <a:rPr lang="fr-FR" sz="1200" b="1" dirty="0">
                <a:solidFill>
                  <a:srgbClr val="DC1406"/>
                </a:solidFill>
                <a:latin typeface="Helvetica" panose="020B0604020202020204" pitchFamily="34" charset="0"/>
                <a:cs typeface="Helvetica" panose="020B0604020202020204" pitchFamily="34" charset="0"/>
              </a:rPr>
              <a:t>les 25, 26 et 27 février</a:t>
            </a:r>
          </a:p>
          <a:p>
            <a:r>
              <a:rPr lang="fr-FR" sz="1200" b="1" dirty="0">
                <a:solidFill>
                  <a:srgbClr val="DC1406"/>
                </a:solidFill>
                <a:latin typeface="Helvetica" panose="020B0604020202020204" pitchFamily="34" charset="0"/>
                <a:cs typeface="Helvetica" panose="020B0604020202020204" pitchFamily="34" charset="0"/>
              </a:rPr>
              <a:t>Oran</a:t>
            </a:r>
            <a:r>
              <a:rPr lang="fr-FR" sz="1200" b="1" dirty="0">
                <a:solidFill>
                  <a:srgbClr val="000066"/>
                </a:solidFill>
                <a:latin typeface="Helvetica" panose="020B0604020202020204" pitchFamily="34" charset="0"/>
                <a:cs typeface="Helvetica" panose="020B0604020202020204" pitchFamily="34" charset="0"/>
              </a:rPr>
              <a:t> - Améliorer le recouvrement de ses créances : approfondir sa prévention et sa gestion, </a:t>
            </a:r>
            <a:r>
              <a:rPr lang="fr-FR" sz="1200" b="1" dirty="0">
                <a:solidFill>
                  <a:srgbClr val="DC1406"/>
                </a:solidFill>
                <a:latin typeface="Helvetica" panose="020B0604020202020204" pitchFamily="34" charset="0"/>
                <a:cs typeface="Helvetica" panose="020B0604020202020204" pitchFamily="34" charset="0"/>
              </a:rPr>
              <a:t>les 25, 26 et 27 février</a:t>
            </a:r>
          </a:p>
          <a:p>
            <a:endParaRPr lang="fr-FR" sz="1200" dirty="0">
              <a:solidFill>
                <a:srgbClr val="000066"/>
              </a:solidFill>
              <a:latin typeface="Helvetica" panose="020B0604020202020204" pitchFamily="34" charset="0"/>
              <a:cs typeface="Helvetica" panose="020B0604020202020204" pitchFamily="34" charset="0"/>
            </a:endParaRPr>
          </a:p>
        </p:txBody>
      </p:sp>
      <p:sp>
        <p:nvSpPr>
          <p:cNvPr id="23" name="ZoneTexte 22">
            <a:extLst>
              <a:ext uri="{FF2B5EF4-FFF2-40B4-BE49-F238E27FC236}">
                <a16:creationId xmlns:a16="http://schemas.microsoft.com/office/drawing/2014/main" id="{065D6858-4C46-449A-8006-07D9E9BAAC52}"/>
              </a:ext>
            </a:extLst>
          </p:cNvPr>
          <p:cNvSpPr txBox="1"/>
          <p:nvPr>
            <p:custDataLst>
              <p:tags r:id="rId6"/>
            </p:custDataLst>
          </p:nvPr>
        </p:nvSpPr>
        <p:spPr>
          <a:xfrm>
            <a:off x="409843" y="2414343"/>
            <a:ext cx="1233604" cy="338554"/>
          </a:xfrm>
          <a:prstGeom prst="rect">
            <a:avLst/>
          </a:prstGeom>
          <a:solidFill>
            <a:srgbClr val="0F437D"/>
          </a:solidFill>
        </p:spPr>
        <p:txBody>
          <a:bodyPr wrap="square" rtlCol="0">
            <a:spAutoFit/>
          </a:bodyPr>
          <a:lstStyle/>
          <a:p>
            <a:r>
              <a:rPr lang="fr-FR" sz="1600" b="1" dirty="0">
                <a:solidFill>
                  <a:schemeClr val="bg1"/>
                </a:solidFill>
                <a:latin typeface="Helvetica" pitchFamily="2" charset="0"/>
              </a:rPr>
              <a:t>Février</a:t>
            </a:r>
          </a:p>
        </p:txBody>
      </p:sp>
      <p:sp>
        <p:nvSpPr>
          <p:cNvPr id="24" name="Triangle isocèle 23"/>
          <p:cNvSpPr/>
          <p:nvPr>
            <p:custDataLst>
              <p:tags r:id="rId7"/>
            </p:custDataLst>
          </p:nvPr>
        </p:nvSpPr>
        <p:spPr>
          <a:xfrm rot="10800000">
            <a:off x="582618" y="274431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descr="Sans titre-2.png">
            <a:hlinkClick r:id="" action="ppaction://hlinkshowjump?jump=nextslide"/>
          </p:cNvPr>
          <p:cNvPicPr>
            <a:picLocks noChangeAspect="1"/>
          </p:cNvPicPr>
          <p:nvPr>
            <p:custDataLst>
              <p:tags r:id="rId8"/>
            </p:custDataLst>
          </p:nvPr>
        </p:nvPicPr>
        <p:blipFill>
          <a:blip r:embed="rId15"/>
          <a:stretch>
            <a:fillRect/>
          </a:stretch>
        </p:blipFill>
        <p:spPr>
          <a:xfrm rot="16200000">
            <a:off x="11094719" y="6114203"/>
            <a:ext cx="822962" cy="484633"/>
          </a:xfrm>
          <a:prstGeom prst="rect">
            <a:avLst/>
          </a:prstGeom>
        </p:spPr>
      </p:pic>
      <p:pic>
        <p:nvPicPr>
          <p:cNvPr id="17" name="Image 16" descr="Sans titre-2.png">
            <a:hlinkClick r:id="rId16" action="ppaction://hlinksldjump"/>
          </p:cNvPr>
          <p:cNvPicPr>
            <a:picLocks noChangeAspect="1"/>
          </p:cNvPicPr>
          <p:nvPr>
            <p:custDataLst>
              <p:tags r:id="rId9"/>
            </p:custDataLst>
          </p:nvPr>
        </p:nvPicPr>
        <p:blipFill>
          <a:blip r:embed="rId15"/>
          <a:stretch>
            <a:fillRect/>
          </a:stretch>
        </p:blipFill>
        <p:spPr>
          <a:xfrm rot="5400000">
            <a:off x="10633402" y="6081251"/>
            <a:ext cx="822962" cy="484633"/>
          </a:xfrm>
          <a:prstGeom prst="rect">
            <a:avLst/>
          </a:prstGeom>
        </p:spPr>
      </p:pic>
      <p:pic>
        <p:nvPicPr>
          <p:cNvPr id="18" name="Picture 2"/>
          <p:cNvPicPr>
            <a:picLocks noChangeAspect="1" noChangeArrowheads="1"/>
          </p:cNvPicPr>
          <p:nvPr>
            <p:custDataLst>
              <p:tags r:id="rId10"/>
            </p:custDataLst>
          </p:nvPr>
        </p:nvPicPr>
        <p:blipFill>
          <a:blip r:embed="rId17">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3">
            <a:extLst>
              <a:ext uri="{FF2B5EF4-FFF2-40B4-BE49-F238E27FC236}">
                <a16:creationId xmlns:a16="http://schemas.microsoft.com/office/drawing/2014/main" id="{8B6B36D7-267D-4C8B-8DBD-7A3EC1B27BE3}"/>
              </a:ext>
            </a:extLst>
          </p:cNvPr>
          <p:cNvSpPr txBox="1"/>
          <p:nvPr>
            <p:custDataLst>
              <p:tags r:id="rId11"/>
            </p:custDataLst>
          </p:nvPr>
        </p:nvSpPr>
        <p:spPr>
          <a:xfrm>
            <a:off x="382186" y="4801386"/>
            <a:ext cx="10079868" cy="1569660"/>
          </a:xfrm>
          <a:prstGeom prst="rect">
            <a:avLst/>
          </a:prstGeom>
          <a:solidFill>
            <a:schemeClr val="bg1">
              <a:lumMod val="85000"/>
            </a:schemeClr>
          </a:solidFill>
        </p:spPr>
        <p:txBody>
          <a:bodyPr wrap="square" rtlCol="0">
            <a:spAutoFit/>
          </a:bodyPr>
          <a:lstStyle/>
          <a:p>
            <a:endParaRPr lang="fr-FR" sz="1200" b="1" dirty="0">
              <a:solidFill>
                <a:srgbClr val="000066"/>
              </a:solidFill>
              <a:latin typeface="Helvetica" panose="020B0604020202020204" pitchFamily="34" charset="0"/>
              <a:cs typeface="Helvetica" panose="020B0604020202020204" pitchFamily="34" charset="0"/>
            </a:endParaRPr>
          </a:p>
          <a:p>
            <a:r>
              <a:rPr lang="fr-FR" sz="1200" b="1" dirty="0">
                <a:solidFill>
                  <a:srgbClr val="DC1406"/>
                </a:solidFill>
                <a:latin typeface="Helvetica" panose="020B0604020202020204" pitchFamily="34" charset="0"/>
                <a:cs typeface="Helvetica" panose="020B0604020202020204" pitchFamily="34" charset="0"/>
              </a:rPr>
              <a:t>Constantine </a:t>
            </a:r>
            <a:r>
              <a:rPr lang="fr-FR" sz="1200" b="1" dirty="0">
                <a:solidFill>
                  <a:srgbClr val="000066"/>
                </a:solidFill>
                <a:latin typeface="Helvetica" panose="020B0604020202020204" pitchFamily="34" charset="0"/>
                <a:cs typeface="Helvetica" panose="020B0604020202020204" pitchFamily="34" charset="0"/>
              </a:rPr>
              <a:t>- Les fondamentaux de l’ingénierie de la formation, </a:t>
            </a:r>
            <a:r>
              <a:rPr lang="fr-FR" sz="1200" b="1" dirty="0">
                <a:solidFill>
                  <a:srgbClr val="DC1406"/>
                </a:solidFill>
                <a:latin typeface="Helvetica" panose="020B0604020202020204" pitchFamily="34" charset="0"/>
                <a:cs typeface="Helvetica" panose="020B0604020202020204" pitchFamily="34" charset="0"/>
              </a:rPr>
              <a:t>les 3, 4 et 5 mars </a:t>
            </a:r>
          </a:p>
          <a:p>
            <a:r>
              <a:rPr lang="fr-FR" sz="1200" b="1" dirty="0">
                <a:solidFill>
                  <a:srgbClr val="000066"/>
                </a:solidFill>
                <a:latin typeface="Helvetica" panose="020B0604020202020204" pitchFamily="34" charset="0"/>
                <a:cs typeface="Helvetica" panose="020B0604020202020204" pitchFamily="34" charset="0"/>
              </a:rPr>
              <a:t>Mesure de la satisfaction clients et indicateurs Qualité, </a:t>
            </a:r>
            <a:r>
              <a:rPr lang="fr-FR" sz="1200" b="1" dirty="0">
                <a:solidFill>
                  <a:srgbClr val="DC1406"/>
                </a:solidFill>
                <a:latin typeface="Helvetica" panose="020B0604020202020204" pitchFamily="34" charset="0"/>
                <a:cs typeface="Helvetica" panose="020B0604020202020204" pitchFamily="34" charset="0"/>
              </a:rPr>
              <a:t>les 10, 11 et 12 mars </a:t>
            </a:r>
          </a:p>
          <a:p>
            <a:r>
              <a:rPr lang="fr-FR" sz="1200" b="1" dirty="0">
                <a:solidFill>
                  <a:srgbClr val="DC1406"/>
                </a:solidFill>
                <a:latin typeface="Helvetica" panose="020B0604020202020204" pitchFamily="34" charset="0"/>
                <a:cs typeface="Helvetica" panose="020B0604020202020204" pitchFamily="34" charset="0"/>
              </a:rPr>
              <a:t>Oran</a:t>
            </a:r>
            <a:r>
              <a:rPr lang="fr-FR" sz="1200" b="1" dirty="0">
                <a:solidFill>
                  <a:srgbClr val="000066"/>
                </a:solidFill>
                <a:latin typeface="Helvetica" panose="020B0604020202020204" pitchFamily="34" charset="0"/>
                <a:cs typeface="Helvetica" panose="020B0604020202020204" pitchFamily="34" charset="0"/>
              </a:rPr>
              <a:t> - Contrôle de gestion et outils de mesure de la performance, </a:t>
            </a:r>
            <a:r>
              <a:rPr lang="fr-FR" sz="1200" b="1" dirty="0">
                <a:solidFill>
                  <a:srgbClr val="DC1406"/>
                </a:solidFill>
                <a:latin typeface="Helvetica" panose="020B0604020202020204" pitchFamily="34" charset="0"/>
                <a:cs typeface="Helvetica" panose="020B0604020202020204" pitchFamily="34" charset="0"/>
              </a:rPr>
              <a:t>les 17, 18 et 19 mars </a:t>
            </a:r>
          </a:p>
          <a:p>
            <a:r>
              <a:rPr lang="fr-FR" sz="1200" b="1" dirty="0">
                <a:solidFill>
                  <a:srgbClr val="000066"/>
                </a:solidFill>
                <a:latin typeface="Helvetica" panose="020B0604020202020204" pitchFamily="34" charset="0"/>
                <a:cs typeface="Helvetica" panose="020B0604020202020204" pitchFamily="34" charset="0"/>
              </a:rPr>
              <a:t>Gestion opérationnel des achats, </a:t>
            </a:r>
            <a:r>
              <a:rPr lang="fr-FR" sz="1200" b="1" dirty="0">
                <a:solidFill>
                  <a:srgbClr val="DC1406"/>
                </a:solidFill>
                <a:latin typeface="Helvetica" panose="020B0604020202020204" pitchFamily="34" charset="0"/>
                <a:cs typeface="Helvetica" panose="020B0604020202020204" pitchFamily="34" charset="0"/>
              </a:rPr>
              <a:t>les 24, 25 et 26 février </a:t>
            </a:r>
          </a:p>
          <a:p>
            <a:r>
              <a:rPr lang="fr-FR" sz="1200" b="1" dirty="0">
                <a:solidFill>
                  <a:srgbClr val="000066"/>
                </a:solidFill>
                <a:latin typeface="Helvetica" panose="020B0604020202020204" pitchFamily="34" charset="0"/>
                <a:cs typeface="Helvetica" panose="020B0604020202020204" pitchFamily="34" charset="0"/>
              </a:rPr>
              <a:t>Contrôle de gestion et outils de mesure de la performance, </a:t>
            </a:r>
            <a:r>
              <a:rPr lang="fr-FR" sz="1200" b="1" dirty="0">
                <a:solidFill>
                  <a:srgbClr val="DC1406"/>
                </a:solidFill>
                <a:latin typeface="Helvetica" panose="020B0604020202020204" pitchFamily="34" charset="0"/>
                <a:cs typeface="Helvetica" panose="020B0604020202020204" pitchFamily="34" charset="0"/>
              </a:rPr>
              <a:t>les 29, 30 et 31 mars </a:t>
            </a:r>
          </a:p>
          <a:p>
            <a:r>
              <a:rPr lang="fr-FR" sz="1200" b="1" dirty="0">
                <a:solidFill>
                  <a:srgbClr val="DC1406"/>
                </a:solidFill>
                <a:latin typeface="Helvetica" panose="020B0604020202020204" pitchFamily="34" charset="0"/>
                <a:cs typeface="Helvetica" panose="020B0604020202020204" pitchFamily="34" charset="0"/>
              </a:rPr>
              <a:t>Sétif</a:t>
            </a:r>
            <a:r>
              <a:rPr lang="fr-FR" sz="1200" b="1" dirty="0">
                <a:solidFill>
                  <a:srgbClr val="000066"/>
                </a:solidFill>
                <a:latin typeface="Helvetica" panose="020B0604020202020204" pitchFamily="34" charset="0"/>
                <a:cs typeface="Helvetica" panose="020B0604020202020204" pitchFamily="34" charset="0"/>
              </a:rPr>
              <a:t> - </a:t>
            </a:r>
            <a:r>
              <a:rPr lang="fr-DZ" sz="1200" b="1" dirty="0">
                <a:solidFill>
                  <a:srgbClr val="000066"/>
                </a:solidFill>
                <a:latin typeface="Helvetica" panose="020B0604020202020204" pitchFamily="34" charset="0"/>
                <a:cs typeface="Helvetica" panose="020B0604020202020204" pitchFamily="34" charset="0"/>
              </a:rPr>
              <a:t>Management et direction par objectifs - DPO</a:t>
            </a:r>
            <a:r>
              <a:rPr lang="fr-FR" sz="1200" b="1" dirty="0">
                <a:solidFill>
                  <a:srgbClr val="000066"/>
                </a:solidFill>
                <a:latin typeface="Helvetica" panose="020B0604020202020204" pitchFamily="34" charset="0"/>
                <a:cs typeface="Helvetica" panose="020B0604020202020204" pitchFamily="34" charset="0"/>
              </a:rPr>
              <a:t>, </a:t>
            </a:r>
            <a:r>
              <a:rPr lang="fr-FR" sz="1200" b="1" dirty="0">
                <a:solidFill>
                  <a:srgbClr val="DC1406"/>
                </a:solidFill>
                <a:latin typeface="Helvetica" panose="020B0604020202020204" pitchFamily="34" charset="0"/>
                <a:cs typeface="Helvetica" panose="020B0604020202020204" pitchFamily="34" charset="0"/>
              </a:rPr>
              <a:t>les 29, 30 et 31 mars </a:t>
            </a:r>
          </a:p>
          <a:p>
            <a:endParaRPr lang="fr-FR" sz="1200" b="1" dirty="0">
              <a:solidFill>
                <a:srgbClr val="DC1406"/>
              </a:solidFill>
              <a:latin typeface="Helvetica" panose="020B0604020202020204" pitchFamily="34" charset="0"/>
              <a:cs typeface="Helvetica" panose="020B0604020202020204" pitchFamily="34" charset="0"/>
            </a:endParaRPr>
          </a:p>
        </p:txBody>
      </p:sp>
      <p:sp>
        <p:nvSpPr>
          <p:cNvPr id="15" name="ZoneTexte 14">
            <a:extLst>
              <a:ext uri="{FF2B5EF4-FFF2-40B4-BE49-F238E27FC236}">
                <a16:creationId xmlns:a16="http://schemas.microsoft.com/office/drawing/2014/main" id="{ADFA5CC7-01F2-4FC8-A607-41B87508E4A3}"/>
              </a:ext>
            </a:extLst>
          </p:cNvPr>
          <p:cNvSpPr txBox="1"/>
          <p:nvPr>
            <p:custDataLst>
              <p:tags r:id="rId12"/>
            </p:custDataLst>
          </p:nvPr>
        </p:nvSpPr>
        <p:spPr>
          <a:xfrm>
            <a:off x="409843" y="4417955"/>
            <a:ext cx="1233604" cy="338554"/>
          </a:xfrm>
          <a:prstGeom prst="rect">
            <a:avLst/>
          </a:prstGeom>
          <a:solidFill>
            <a:srgbClr val="0F437D"/>
          </a:solidFill>
        </p:spPr>
        <p:txBody>
          <a:bodyPr wrap="square" rtlCol="0">
            <a:spAutoFit/>
          </a:bodyPr>
          <a:lstStyle/>
          <a:p>
            <a:r>
              <a:rPr lang="fr-FR" sz="1600" b="1" dirty="0">
                <a:solidFill>
                  <a:schemeClr val="bg1"/>
                </a:solidFill>
                <a:latin typeface="Helvetica" pitchFamily="2" charset="0"/>
              </a:rPr>
              <a:t>Mars</a:t>
            </a:r>
          </a:p>
        </p:txBody>
      </p:sp>
      <p:sp>
        <p:nvSpPr>
          <p:cNvPr id="25" name="Triangle isocèle 24">
            <a:extLst>
              <a:ext uri="{FF2B5EF4-FFF2-40B4-BE49-F238E27FC236}">
                <a16:creationId xmlns:a16="http://schemas.microsoft.com/office/drawing/2014/main" id="{0872F2A2-4C85-4EC4-9DBC-C4627D1A7093}"/>
              </a:ext>
            </a:extLst>
          </p:cNvPr>
          <p:cNvSpPr/>
          <p:nvPr>
            <p:custDataLst>
              <p:tags r:id="rId13"/>
            </p:custDataLst>
          </p:nvPr>
        </p:nvSpPr>
        <p:spPr>
          <a:xfrm rot="10800000">
            <a:off x="582618" y="4721424"/>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4"/>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043864" cy="400110"/>
          </a:xfrm>
          <a:prstGeom prst="rect">
            <a:avLst/>
          </a:prstGeom>
          <a:solidFill>
            <a:srgbClr val="0F437D"/>
          </a:solidFill>
        </p:spPr>
        <p:txBody>
          <a:bodyPr wrap="square" rtlCol="0">
            <a:spAutoFit/>
          </a:bodyPr>
          <a:lstStyle/>
          <a:p>
            <a:pPr lvl="0"/>
            <a:r>
              <a:rPr lang="fr-FR" sz="2000" b="1" dirty="0">
                <a:solidFill>
                  <a:schemeClr val="bg1"/>
                </a:solidFill>
                <a:latin typeface="Helvetica" pitchFamily="2" charset="0"/>
              </a:rPr>
              <a:t>Prospection Commerciale</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064122" cy="3108543"/>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Organiser son action de prospection.</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Obtenir des rendez-vous de prospection qualifiés.</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Donner envie au prospect de changer de fournisseur.</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Entretenir son mental de chasseur.</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Amener les commerciaux à avoir une activité plus centrée sur la prospection commerciale.</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Développer son portefeuille client en actionnant les bons leviers.</a:t>
            </a:r>
          </a:p>
          <a:p>
            <a:pPr marL="285750" lvl="0" indent="-285750" algn="just">
              <a:buFont typeface="Arial" panose="020B0604020202020204" pitchFamily="34" charset="0"/>
              <a:buChar cha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397565" y="4789293"/>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pic>
        <p:nvPicPr>
          <p:cNvPr id="9" name="Image 8" descr="Sans titre-2.png">
            <a:hlinkClick r:id="rId10" action="ppaction://hlinksldjump"/>
            <a:extLst>
              <a:ext uri="{FF2B5EF4-FFF2-40B4-BE49-F238E27FC236}">
                <a16:creationId xmlns:a16="http://schemas.microsoft.com/office/drawing/2014/main" id="{69CDAF93-280E-41D4-9D43-0B09533DB092}"/>
              </a:ext>
            </a:extLst>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1"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7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4"/>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043864" cy="400110"/>
          </a:xfrm>
          <a:prstGeom prst="rect">
            <a:avLst/>
          </a:prstGeom>
          <a:solidFill>
            <a:srgbClr val="0F437D"/>
          </a:solidFill>
        </p:spPr>
        <p:txBody>
          <a:bodyPr wrap="square" rtlCol="0">
            <a:spAutoFit/>
          </a:bodyPr>
          <a:lstStyle/>
          <a:p>
            <a:pPr lvl="0"/>
            <a:r>
              <a:rPr lang="fr-FR" sz="2000" b="1" dirty="0">
                <a:solidFill>
                  <a:schemeClr val="bg1"/>
                </a:solidFill>
                <a:latin typeface="Helvetica" pitchFamily="2" charset="0"/>
              </a:rPr>
              <a:t>Défendre et faire Accepter son Prix</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064122" cy="2862322"/>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Apprendre à augmenter un prix.</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Faire valoir des conditions tarifaires.</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Adopter la posture et le relationnel qui permettent de résister aux pressions du client et de défendre ses prix.</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S'approprier une méthode simple pour préparer et argumenter toute négociation.</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Maintenir une bonne relation client.</a:t>
            </a:r>
          </a:p>
          <a:p>
            <a:pPr marL="285750" lvl="0" indent="-285750" algn="just">
              <a:buFont typeface="Arial" panose="020B0604020202020204" pitchFamily="34" charset="0"/>
              <a:buChar cha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397565" y="4517433"/>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3 jours de formation. </a:t>
            </a:r>
          </a:p>
        </p:txBody>
      </p:sp>
      <p:pic>
        <p:nvPicPr>
          <p:cNvPr id="9" name="Image 8" descr="Sans titre-2.png">
            <a:hlinkClick r:id="rId10" action="ppaction://hlinksldjump"/>
            <a:extLst>
              <a:ext uri="{FF2B5EF4-FFF2-40B4-BE49-F238E27FC236}">
                <a16:creationId xmlns:a16="http://schemas.microsoft.com/office/drawing/2014/main" id="{4E919B5B-16B3-4D17-A634-EFA2C28EEE5E}"/>
              </a:ext>
            </a:extLst>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1"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14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4"/>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043864" cy="707886"/>
          </a:xfrm>
          <a:prstGeom prst="rect">
            <a:avLst/>
          </a:prstGeom>
          <a:solidFill>
            <a:srgbClr val="0F437D"/>
          </a:solidFill>
        </p:spPr>
        <p:txBody>
          <a:bodyPr wrap="square" rtlCol="0">
            <a:spAutoFit/>
          </a:bodyPr>
          <a:lstStyle/>
          <a:p>
            <a:pPr lvl="0"/>
            <a:r>
              <a:rPr lang="fr-FR" sz="2000" b="1" dirty="0">
                <a:solidFill>
                  <a:schemeClr val="bg1"/>
                </a:solidFill>
                <a:latin typeface="Helvetica" pitchFamily="2" charset="0"/>
              </a:rPr>
              <a:t>Construire une Bonne Argumentation Commerciale</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775448"/>
            <a:ext cx="5064122" cy="3108543"/>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Repérer les atouts de son offre.</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Transformer ses atouts en bénéfices pour ses clients.</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Adapter son argumentation aux besoins de sa cible.</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Connaître les facteurs clés de succès de la vente produit.</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S’appuyer sur ses points forts en communication commerciale.</a:t>
            </a:r>
          </a:p>
          <a:p>
            <a:pPr marL="285750" lvl="0" indent="-285750" algn="just">
              <a:buFont typeface="Arial" panose="020B0604020202020204" pitchFamily="34" charset="0"/>
              <a:buChar cha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736850"/>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397565" y="5085848"/>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3 jours de formation </a:t>
            </a:r>
          </a:p>
        </p:txBody>
      </p:sp>
      <p:pic>
        <p:nvPicPr>
          <p:cNvPr id="9" name="Image 8" descr="Sans titre-2.png">
            <a:hlinkClick r:id="rId10" action="ppaction://hlinksldjump"/>
            <a:extLst>
              <a:ext uri="{FF2B5EF4-FFF2-40B4-BE49-F238E27FC236}">
                <a16:creationId xmlns:a16="http://schemas.microsoft.com/office/drawing/2014/main" id="{CDA90DEC-BD10-4A93-B36B-4C62039D7300}"/>
              </a:ext>
            </a:extLst>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1"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381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Picture 3"/>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2ED33688-C0B5-4670-A4BD-B037DBE2C181}"/>
              </a:ext>
            </a:extLst>
          </p:cNvPr>
          <p:cNvSpPr txBox="1"/>
          <p:nvPr>
            <p:custDataLst>
              <p:tags r:id="rId2"/>
            </p:custDataLst>
          </p:nvPr>
        </p:nvSpPr>
        <p:spPr>
          <a:xfrm>
            <a:off x="397565" y="1489176"/>
            <a:ext cx="5441260" cy="2646878"/>
          </a:xfrm>
          <a:prstGeom prst="rect">
            <a:avLst/>
          </a:prstGeom>
          <a:solidFill>
            <a:schemeClr val="bg1">
              <a:lumMod val="85000"/>
            </a:schemeClr>
          </a:solidFill>
        </p:spPr>
        <p:txBody>
          <a:bodyPr wrap="square" rtlCol="0">
            <a:spAutoFit/>
          </a:bodyPr>
          <a:lstStyle/>
          <a:p>
            <a:pPr algn="just"/>
            <a:endParaRPr lang="fr-FR" dirty="0"/>
          </a:p>
          <a:p>
            <a:pPr algn="just"/>
            <a:r>
              <a:rPr lang="fr-FR" b="1" dirty="0">
                <a:latin typeface="Helvetica" pitchFamily="2" charset="0"/>
              </a:rPr>
              <a:t>Objectifs :</a:t>
            </a:r>
          </a:p>
          <a:p>
            <a:pPr>
              <a:buFont typeface="Arial" panose="020B0604020202020204" pitchFamily="34" charset="0"/>
              <a:buChar char="•"/>
            </a:pPr>
            <a:r>
              <a:rPr lang="fr-FR" dirty="0">
                <a:latin typeface="Helvetica" pitchFamily="2" charset="0"/>
              </a:rPr>
              <a:t>   </a:t>
            </a:r>
            <a:r>
              <a:rPr lang="fr-FR" sz="1600" dirty="0">
                <a:latin typeface="Helvetica" pitchFamily="2" charset="0"/>
              </a:rPr>
              <a:t>Se centrer sur sa valeur ajoutée de manager.</a:t>
            </a:r>
          </a:p>
          <a:p>
            <a:pPr>
              <a:buFont typeface="Arial" panose="020B0604020202020204" pitchFamily="34" charset="0"/>
              <a:buChar char="•"/>
            </a:pPr>
            <a:r>
              <a:rPr lang="fr-FR" sz="1600" dirty="0">
                <a:latin typeface="Helvetica" pitchFamily="2" charset="0"/>
              </a:rPr>
              <a:t>   Mieux connaître son profil de manager.</a:t>
            </a:r>
          </a:p>
          <a:p>
            <a:pPr marL="182563" indent="-182563">
              <a:buFont typeface="Arial" panose="020B0604020202020204" pitchFamily="34" charset="0"/>
              <a:buChar char="•"/>
            </a:pPr>
            <a:r>
              <a:rPr lang="fr-FR" sz="1600" dirty="0">
                <a:latin typeface="Helvetica" pitchFamily="2" charset="0"/>
              </a:rPr>
              <a:t> Comprendre comment orienter les actions individuelles et collectives de ses collaborateurs.</a:t>
            </a:r>
          </a:p>
          <a:p>
            <a:pPr>
              <a:buFont typeface="Arial" panose="020B0604020202020204" pitchFamily="34" charset="0"/>
              <a:buChar char="•"/>
            </a:pPr>
            <a:r>
              <a:rPr lang="fr-FR" sz="1600" dirty="0">
                <a:latin typeface="Helvetica" pitchFamily="2" charset="0"/>
              </a:rPr>
              <a:t>  Résoudre efficacement les problèmes de management.</a:t>
            </a:r>
          </a:p>
          <a:p>
            <a:pPr>
              <a:buFont typeface="Arial" panose="020B0604020202020204" pitchFamily="34" charset="0"/>
              <a:buChar char="•"/>
            </a:pPr>
            <a:r>
              <a:rPr lang="fr-FR" sz="1600" dirty="0">
                <a:latin typeface="Helvetica" pitchFamily="2" charset="0"/>
              </a:rPr>
              <a:t>  Développer son aisance relationnelle et maintenir son équilibre émotionnel.</a:t>
            </a:r>
          </a:p>
          <a:p>
            <a:endParaRPr lang="fr-FR" sz="1600" dirty="0">
              <a:latin typeface="Helvetica" pitchFamily="2" charset="0"/>
            </a:endParaRPr>
          </a:p>
        </p:txBody>
      </p:sp>
      <p:sp>
        <p:nvSpPr>
          <p:cNvPr id="11" name="ZoneTexte 10">
            <a:extLst>
              <a:ext uri="{FF2B5EF4-FFF2-40B4-BE49-F238E27FC236}">
                <a16:creationId xmlns:a16="http://schemas.microsoft.com/office/drawing/2014/main" id="{A735D23E-56B9-41D5-8EB3-6A59901380BE}"/>
              </a:ext>
            </a:extLst>
          </p:cNvPr>
          <p:cNvSpPr txBox="1"/>
          <p:nvPr>
            <p:custDataLst>
              <p:tags r:id="rId3"/>
            </p:custDataLst>
          </p:nvPr>
        </p:nvSpPr>
        <p:spPr>
          <a:xfrm>
            <a:off x="397565" y="4353445"/>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3 jours de formation. </a:t>
            </a:r>
          </a:p>
        </p:txBody>
      </p:sp>
      <p:sp>
        <p:nvSpPr>
          <p:cNvPr id="7" name="ZoneTexte 6">
            <a:extLst>
              <a:ext uri="{FF2B5EF4-FFF2-40B4-BE49-F238E27FC236}">
                <a16:creationId xmlns:a16="http://schemas.microsoft.com/office/drawing/2014/main" id="{065D6858-4C46-449A-8006-07D9E9BAAC52}"/>
              </a:ext>
            </a:extLst>
          </p:cNvPr>
          <p:cNvSpPr txBox="1"/>
          <p:nvPr>
            <p:custDataLst>
              <p:tags r:id="rId4"/>
            </p:custDataLst>
          </p:nvPr>
        </p:nvSpPr>
        <p:spPr>
          <a:xfrm>
            <a:off x="413963" y="1028700"/>
            <a:ext cx="5415337"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Intelligence Managériale</a:t>
            </a:r>
          </a:p>
        </p:txBody>
      </p:sp>
      <p:sp>
        <p:nvSpPr>
          <p:cNvPr id="13" name="Triangle isocèle 12"/>
          <p:cNvSpPr/>
          <p:nvPr>
            <p:custDataLst>
              <p:tags r:id="rId5"/>
            </p:custDataLst>
          </p:nvPr>
        </p:nvSpPr>
        <p:spPr>
          <a:xfrm rot="10800000">
            <a:off x="586740" y="1423290"/>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230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3"/>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8" name="ZoneTexte 17">
            <a:extLst>
              <a:ext uri="{FF2B5EF4-FFF2-40B4-BE49-F238E27FC236}">
                <a16:creationId xmlns:a16="http://schemas.microsoft.com/office/drawing/2014/main" id="{065D6858-4C46-449A-8006-07D9E9BAAC52}"/>
              </a:ext>
            </a:extLst>
          </p:cNvPr>
          <p:cNvSpPr txBox="1"/>
          <p:nvPr>
            <p:custDataLst>
              <p:tags r:id="rId2"/>
            </p:custDataLst>
          </p:nvPr>
        </p:nvSpPr>
        <p:spPr>
          <a:xfrm>
            <a:off x="413963" y="1028700"/>
            <a:ext cx="5863012"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Manager l’individuel et le collectif</a:t>
            </a:r>
          </a:p>
        </p:txBody>
      </p:sp>
      <p:sp>
        <p:nvSpPr>
          <p:cNvPr id="16" name="ZoneTexte 15">
            <a:extLst>
              <a:ext uri="{FF2B5EF4-FFF2-40B4-BE49-F238E27FC236}">
                <a16:creationId xmlns:a16="http://schemas.microsoft.com/office/drawing/2014/main" id="{2ED33688-C0B5-4670-A4BD-B037DBE2C181}"/>
              </a:ext>
            </a:extLst>
          </p:cNvPr>
          <p:cNvSpPr txBox="1"/>
          <p:nvPr>
            <p:custDataLst>
              <p:tags r:id="rId3"/>
            </p:custDataLst>
          </p:nvPr>
        </p:nvSpPr>
        <p:spPr>
          <a:xfrm>
            <a:off x="397565" y="1472700"/>
            <a:ext cx="5888935" cy="2123658"/>
          </a:xfrm>
          <a:prstGeom prst="rect">
            <a:avLst/>
          </a:prstGeom>
          <a:solidFill>
            <a:schemeClr val="bg1">
              <a:lumMod val="85000"/>
            </a:schemeClr>
          </a:solidFill>
        </p:spPr>
        <p:txBody>
          <a:bodyPr wrap="square" rtlCol="0">
            <a:spAutoFit/>
          </a:bodyPr>
          <a:lstStyle/>
          <a:p>
            <a:pPr algn="just"/>
            <a:endParaRPr lang="fr-FR" dirty="0"/>
          </a:p>
          <a:p>
            <a:pPr algn="just"/>
            <a:r>
              <a:rPr lang="fr-FR" b="1" dirty="0">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Organiser l’activité, se donner des repères et les communiquer.</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Se doter des outils de planification.</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Maîtriser la communication.</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Maîtriser les entretiens managériaux.</a:t>
            </a:r>
          </a:p>
          <a:p>
            <a:pPr marL="285750" lvl="0" indent="-28575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7" name="ZoneTexte 16">
            <a:extLst>
              <a:ext uri="{FF2B5EF4-FFF2-40B4-BE49-F238E27FC236}">
                <a16:creationId xmlns:a16="http://schemas.microsoft.com/office/drawing/2014/main" id="{A735D23E-56B9-41D5-8EB3-6A59901380BE}"/>
              </a:ext>
            </a:extLst>
          </p:cNvPr>
          <p:cNvSpPr txBox="1"/>
          <p:nvPr>
            <p:custDataLst>
              <p:tags r:id="rId4"/>
            </p:custDataLst>
          </p:nvPr>
        </p:nvSpPr>
        <p:spPr>
          <a:xfrm>
            <a:off x="397565" y="3797905"/>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3 jours de formation. </a:t>
            </a:r>
          </a:p>
        </p:txBody>
      </p:sp>
      <p:sp>
        <p:nvSpPr>
          <p:cNvPr id="19" name="Triangle isocèle 18"/>
          <p:cNvSpPr/>
          <p:nvPr>
            <p:custDataLst>
              <p:tags r:id="rId5"/>
            </p:custDataLst>
          </p:nvPr>
        </p:nvSpPr>
        <p:spPr>
          <a:xfrm rot="10800000">
            <a:off x="586740" y="1424577"/>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06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3"/>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23" name="ZoneTexte 22">
            <a:extLst>
              <a:ext uri="{FF2B5EF4-FFF2-40B4-BE49-F238E27FC236}">
                <a16:creationId xmlns:a16="http://schemas.microsoft.com/office/drawing/2014/main" id="{065D6858-4C46-449A-8006-07D9E9BAAC52}"/>
              </a:ext>
            </a:extLst>
          </p:cNvPr>
          <p:cNvSpPr txBox="1"/>
          <p:nvPr>
            <p:custDataLst>
              <p:tags r:id="rId2"/>
            </p:custDataLst>
          </p:nvPr>
        </p:nvSpPr>
        <p:spPr>
          <a:xfrm>
            <a:off x="413963" y="1028700"/>
            <a:ext cx="5272462"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Motiver son équipe</a:t>
            </a:r>
          </a:p>
        </p:txBody>
      </p:sp>
      <p:sp>
        <p:nvSpPr>
          <p:cNvPr id="25" name="ZoneTexte 24">
            <a:extLst>
              <a:ext uri="{FF2B5EF4-FFF2-40B4-BE49-F238E27FC236}">
                <a16:creationId xmlns:a16="http://schemas.microsoft.com/office/drawing/2014/main" id="{2ED33688-C0B5-4670-A4BD-B037DBE2C181}"/>
              </a:ext>
            </a:extLst>
          </p:cNvPr>
          <p:cNvSpPr txBox="1"/>
          <p:nvPr>
            <p:custDataLst>
              <p:tags r:id="rId3"/>
            </p:custDataLst>
          </p:nvPr>
        </p:nvSpPr>
        <p:spPr>
          <a:xfrm>
            <a:off x="397565" y="1470126"/>
            <a:ext cx="5260285" cy="2616101"/>
          </a:xfrm>
          <a:prstGeom prst="rect">
            <a:avLst/>
          </a:prstGeom>
          <a:solidFill>
            <a:schemeClr val="bg1">
              <a:lumMod val="85000"/>
            </a:schemeClr>
          </a:solidFill>
        </p:spPr>
        <p:txBody>
          <a:bodyPr wrap="square" rtlCol="0">
            <a:spAutoFit/>
          </a:bodyPr>
          <a:lstStyle/>
          <a:p>
            <a:pPr algn="just"/>
            <a:endParaRPr lang="fr-FR" dirty="0"/>
          </a:p>
          <a:p>
            <a:pPr algn="just"/>
            <a:r>
              <a:rPr lang="fr-FR" b="1" dirty="0">
                <a:latin typeface="Helvetica" pitchFamily="2" charset="0"/>
                <a:ea typeface="Tahoma" panose="020B0604030504040204" pitchFamily="34" charset="0"/>
                <a:cs typeface="Tahoma" panose="020B0604030504040204" pitchFamily="34" charset="0"/>
              </a:rPr>
              <a:t>Objectifs :</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Identifier les principes fondamentaux de la motivation.</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Développer les compétences des membres de son équipe.</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Valoriser  la contribution des collaborateurs : signes de reconnaissance, feedback.</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Pratiquer la délégation.</a:t>
            </a:r>
          </a:p>
          <a:p>
            <a:pPr marL="342900" indent="-34290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26" name="ZoneTexte 25">
            <a:extLst>
              <a:ext uri="{FF2B5EF4-FFF2-40B4-BE49-F238E27FC236}">
                <a16:creationId xmlns:a16="http://schemas.microsoft.com/office/drawing/2014/main" id="{A735D23E-56B9-41D5-8EB3-6A59901380BE}"/>
              </a:ext>
            </a:extLst>
          </p:cNvPr>
          <p:cNvSpPr txBox="1"/>
          <p:nvPr>
            <p:custDataLst>
              <p:tags r:id="rId4"/>
            </p:custDataLst>
          </p:nvPr>
        </p:nvSpPr>
        <p:spPr>
          <a:xfrm>
            <a:off x="397565" y="4300933"/>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3 jours de formation. </a:t>
            </a:r>
          </a:p>
        </p:txBody>
      </p:sp>
      <p:sp>
        <p:nvSpPr>
          <p:cNvPr id="27" name="Triangle isocèle 26"/>
          <p:cNvSpPr/>
          <p:nvPr>
            <p:custDataLst>
              <p:tags r:id="rId5"/>
            </p:custDataLst>
          </p:nvPr>
        </p:nvSpPr>
        <p:spPr>
          <a:xfrm rot="10800000">
            <a:off x="586740" y="1424577"/>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Image 27"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180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3"/>
          <p:cNvPicPr>
            <a:picLocks noChangeAspect="1" noChangeArrowheads="1"/>
          </p:cNvPicPr>
          <p:nvPr>
            <p:custDataLst>
              <p:tags r:id="rId1"/>
            </p:custDataLst>
          </p:nvPr>
        </p:nvPicPr>
        <p:blipFill>
          <a:blip r:embed="rId10"/>
          <a:srcRect/>
          <a:stretch>
            <a:fillRect/>
          </a:stretch>
        </p:blipFill>
        <p:spPr bwMode="auto">
          <a:xfrm>
            <a:off x="4552950" y="428625"/>
            <a:ext cx="7639050" cy="6429375"/>
          </a:xfrm>
          <a:prstGeom prst="rect">
            <a:avLst/>
          </a:prstGeom>
          <a:noFill/>
          <a:ln w="9525">
            <a:noFill/>
            <a:miter lim="800000"/>
            <a:headEnd/>
            <a:tailEnd/>
          </a:ln>
          <a:effectLst/>
        </p:spPr>
      </p:pic>
      <p:sp>
        <p:nvSpPr>
          <p:cNvPr id="20" name="ZoneTexte 19">
            <a:extLst>
              <a:ext uri="{FF2B5EF4-FFF2-40B4-BE49-F238E27FC236}">
                <a16:creationId xmlns:a16="http://schemas.microsoft.com/office/drawing/2014/main" id="{065D6858-4C46-449A-8006-07D9E9BAAC52}"/>
              </a:ext>
            </a:extLst>
          </p:cNvPr>
          <p:cNvSpPr txBox="1"/>
          <p:nvPr>
            <p:custDataLst>
              <p:tags r:id="rId2"/>
            </p:custDataLst>
          </p:nvPr>
        </p:nvSpPr>
        <p:spPr>
          <a:xfrm>
            <a:off x="413963" y="1028700"/>
            <a:ext cx="5509042" cy="646331"/>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Manager par ses objectifs SMART, </a:t>
            </a:r>
          </a:p>
          <a:p>
            <a:r>
              <a:rPr lang="fr-FR" sz="1600" b="1" dirty="0">
                <a:solidFill>
                  <a:schemeClr val="bg1"/>
                </a:solidFill>
                <a:latin typeface="Helvetica" pitchFamily="2" charset="0"/>
              </a:rPr>
              <a:t>Spécifique,  Mesurable, Accessible, Réaliste, Temporel</a:t>
            </a:r>
          </a:p>
        </p:txBody>
      </p:sp>
      <p:sp>
        <p:nvSpPr>
          <p:cNvPr id="21" name="ZoneTexte 20">
            <a:extLst>
              <a:ext uri="{FF2B5EF4-FFF2-40B4-BE49-F238E27FC236}">
                <a16:creationId xmlns:a16="http://schemas.microsoft.com/office/drawing/2014/main" id="{2ED33688-C0B5-4670-A4BD-B037DBE2C181}"/>
              </a:ext>
            </a:extLst>
          </p:cNvPr>
          <p:cNvSpPr txBox="1"/>
          <p:nvPr>
            <p:custDataLst>
              <p:tags r:id="rId3"/>
            </p:custDataLst>
          </p:nvPr>
        </p:nvSpPr>
        <p:spPr>
          <a:xfrm>
            <a:off x="405803" y="1717776"/>
            <a:ext cx="4155385" cy="3108543"/>
          </a:xfrm>
          <a:prstGeom prst="rect">
            <a:avLst/>
          </a:prstGeom>
          <a:solidFill>
            <a:schemeClr val="bg1">
              <a:lumMod val="85000"/>
            </a:schemeClr>
          </a:solidFill>
        </p:spPr>
        <p:txBody>
          <a:bodyPr wrap="square" rtlCol="0">
            <a:spAutoFit/>
          </a:bodyPr>
          <a:lstStyle/>
          <a:p>
            <a:pPr algn="just"/>
            <a:endParaRPr lang="fr-FR" dirty="0"/>
          </a:p>
          <a:p>
            <a:pPr algn="just"/>
            <a:r>
              <a:rPr lang="fr-FR" b="1" dirty="0">
                <a:latin typeface="Helvetica" pitchFamily="2" charset="0"/>
                <a:ea typeface="Tahoma" panose="020B0604030504040204" pitchFamily="34" charset="0"/>
                <a:cs typeface="Tahoma" panose="020B0604030504040204" pitchFamily="34" charset="0"/>
              </a:rPr>
              <a:t>Objectifs :</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Connaître les grandes familles d'objectifs.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Formuler des objectifs SMART à ses collaborateurs.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Communiquer les objectifs.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Mettre en place le plan d’action.</a:t>
            </a:r>
          </a:p>
          <a:p>
            <a:pPr marL="342900" indent="-342900" algn="just">
              <a:buFont typeface="Arial" panose="020B0604020202020204" pitchFamily="34" charset="0"/>
              <a:buChar char="•"/>
            </a:pPr>
            <a:r>
              <a:rPr lang="fr-FR" sz="1600" dirty="0">
                <a:latin typeface="Helvetica" panose="020B0604020202020204" pitchFamily="34" charset="0"/>
                <a:cs typeface="Helvetica" panose="020B0604020202020204" pitchFamily="34" charset="0"/>
              </a:rPr>
              <a:t>É</a:t>
            </a:r>
            <a:r>
              <a:rPr lang="fr-FR" sz="1600" dirty="0">
                <a:latin typeface="Helvetica" pitchFamily="2" charset="0"/>
                <a:ea typeface="Tahoma" panose="020B0604030504040204" pitchFamily="34" charset="0"/>
                <a:cs typeface="Tahoma" panose="020B0604030504040204" pitchFamily="34" charset="0"/>
              </a:rPr>
              <a:t>valuer l'atteinte des objectifs.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Accompagner ses collaborateurs dans l'atteinte des objectifs.</a:t>
            </a:r>
          </a:p>
          <a:p>
            <a:pPr marL="342900" indent="-34290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22" name="ZoneTexte 21">
            <a:extLst>
              <a:ext uri="{FF2B5EF4-FFF2-40B4-BE49-F238E27FC236}">
                <a16:creationId xmlns:a16="http://schemas.microsoft.com/office/drawing/2014/main" id="{A735D23E-56B9-41D5-8EB3-6A59901380BE}"/>
              </a:ext>
            </a:extLst>
          </p:cNvPr>
          <p:cNvSpPr txBox="1"/>
          <p:nvPr>
            <p:custDataLst>
              <p:tags r:id="rId4"/>
            </p:custDataLst>
          </p:nvPr>
        </p:nvSpPr>
        <p:spPr>
          <a:xfrm>
            <a:off x="397565" y="5057268"/>
            <a:ext cx="4145860"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3 jours de formation. </a:t>
            </a:r>
          </a:p>
        </p:txBody>
      </p:sp>
      <p:sp>
        <p:nvSpPr>
          <p:cNvPr id="23" name="Triangle isocèle 22"/>
          <p:cNvSpPr/>
          <p:nvPr>
            <p:custDataLst>
              <p:tags r:id="rId5"/>
            </p:custDataLst>
          </p:nvPr>
        </p:nvSpPr>
        <p:spPr>
          <a:xfrm rot="10800000">
            <a:off x="586740" y="1672227"/>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objet, horloge&#10;&#10;Description générée automatiquement">
            <a:extLst>
              <a:ext uri="{FF2B5EF4-FFF2-40B4-BE49-F238E27FC236}">
                <a16:creationId xmlns:a16="http://schemas.microsoft.com/office/drawing/2014/main" id="{C8916317-708C-4037-899E-B67C386A9A14}"/>
              </a:ext>
            </a:extLst>
          </p:cNvPr>
          <p:cNvPicPr>
            <a:picLocks noChangeAspect="1"/>
          </p:cNvPicPr>
          <p:nvPr>
            <p:custDataLst>
              <p:tags r:id="rId6"/>
            </p:custDataLst>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4872687" y="2110126"/>
            <a:ext cx="1575737" cy="2242799"/>
          </a:xfrm>
          <a:prstGeom prst="rect">
            <a:avLst/>
          </a:prstGeom>
        </p:spPr>
      </p:pic>
      <p:pic>
        <p:nvPicPr>
          <p:cNvPr id="24" name="Image 23" descr="Sans titre-2.png">
            <a:hlinkClick r:id="rId13" action="ppaction://hlinksldjump"/>
          </p:cNvPr>
          <p:cNvPicPr>
            <a:picLocks noChangeAspect="1"/>
          </p:cNvPicPr>
          <p:nvPr>
            <p:custDataLst>
              <p:tags r:id="rId7"/>
            </p:custDataLst>
          </p:nvPr>
        </p:nvPicPr>
        <p:blipFill>
          <a:blip r:embed="rId14"/>
          <a:stretch>
            <a:fillRect/>
          </a:stretch>
        </p:blipFill>
        <p:spPr>
          <a:xfrm>
            <a:off x="11094719" y="6196583"/>
            <a:ext cx="822962" cy="484633"/>
          </a:xfrm>
          <a:prstGeom prst="rect">
            <a:avLst/>
          </a:prstGeom>
        </p:spPr>
      </p:pic>
      <p:pic>
        <p:nvPicPr>
          <p:cNvPr id="10" name="Picture 2"/>
          <p:cNvPicPr>
            <a:picLocks noChangeAspect="1" noChangeArrowheads="1"/>
          </p:cNvPicPr>
          <p:nvPr>
            <p:custDataLst>
              <p:tags r:id="rId8"/>
            </p:custDataLst>
          </p:nvPr>
        </p:nvPicPr>
        <p:blipFill>
          <a:blip r:embed="rId15">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30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3"/>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5" name="ZoneTexte 14">
            <a:extLst>
              <a:ext uri="{FF2B5EF4-FFF2-40B4-BE49-F238E27FC236}">
                <a16:creationId xmlns:a16="http://schemas.microsoft.com/office/drawing/2014/main" id="{065D6858-4C46-449A-8006-07D9E9BAAC52}"/>
              </a:ext>
            </a:extLst>
          </p:cNvPr>
          <p:cNvSpPr txBox="1"/>
          <p:nvPr>
            <p:custDataLst>
              <p:tags r:id="rId2"/>
            </p:custDataLst>
          </p:nvPr>
        </p:nvSpPr>
        <p:spPr>
          <a:xfrm>
            <a:off x="413962" y="1028700"/>
            <a:ext cx="5434388"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Management Opérationnel</a:t>
            </a:r>
          </a:p>
        </p:txBody>
      </p:sp>
      <p:sp>
        <p:nvSpPr>
          <p:cNvPr id="17" name="ZoneTexte 16">
            <a:extLst>
              <a:ext uri="{FF2B5EF4-FFF2-40B4-BE49-F238E27FC236}">
                <a16:creationId xmlns:a16="http://schemas.microsoft.com/office/drawing/2014/main" id="{2ED33688-C0B5-4670-A4BD-B037DBE2C181}"/>
              </a:ext>
            </a:extLst>
          </p:cNvPr>
          <p:cNvSpPr txBox="1"/>
          <p:nvPr>
            <p:custDataLst>
              <p:tags r:id="rId3"/>
            </p:custDataLst>
          </p:nvPr>
        </p:nvSpPr>
        <p:spPr>
          <a:xfrm>
            <a:off x="397565" y="1470126"/>
            <a:ext cx="5450785" cy="2123658"/>
          </a:xfrm>
          <a:prstGeom prst="rect">
            <a:avLst/>
          </a:prstGeom>
          <a:solidFill>
            <a:schemeClr val="bg1">
              <a:lumMod val="85000"/>
            </a:schemeClr>
          </a:solidFill>
        </p:spPr>
        <p:txBody>
          <a:bodyPr wrap="square" rtlCol="0">
            <a:spAutoFit/>
          </a:bodyPr>
          <a:lstStyle/>
          <a:p>
            <a:pPr algn="just"/>
            <a:endParaRPr lang="fr-FR" dirty="0"/>
          </a:p>
          <a:p>
            <a:pPr algn="just"/>
            <a:r>
              <a:rPr lang="fr-FR" b="1" dirty="0">
                <a:latin typeface="Helvetica" pitchFamily="2" charset="0"/>
                <a:ea typeface="Tahoma" panose="020B0604030504040204" pitchFamily="34" charset="0"/>
                <a:cs typeface="Tahoma" panose="020B0604030504040204" pitchFamily="34" charset="0"/>
              </a:rPr>
              <a:t>Objectifs :</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Assumer son identité de manager.</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Se centrer sur ses missions d’expertise à forte valeur ajoutée.</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S’organiser pour tenir son rôle de manager.</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Améliorer l’efficacité de son management.</a:t>
            </a:r>
          </a:p>
          <a:p>
            <a:pPr marL="342900" indent="-34290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8" name="ZoneTexte 17">
            <a:extLst>
              <a:ext uri="{FF2B5EF4-FFF2-40B4-BE49-F238E27FC236}">
                <a16:creationId xmlns:a16="http://schemas.microsoft.com/office/drawing/2014/main" id="{A735D23E-56B9-41D5-8EB3-6A59901380BE}"/>
              </a:ext>
            </a:extLst>
          </p:cNvPr>
          <p:cNvSpPr txBox="1"/>
          <p:nvPr>
            <p:custDataLst>
              <p:tags r:id="rId4"/>
            </p:custDataLst>
          </p:nvPr>
        </p:nvSpPr>
        <p:spPr>
          <a:xfrm>
            <a:off x="397565" y="3788380"/>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3 jours de formation. </a:t>
            </a:r>
          </a:p>
        </p:txBody>
      </p:sp>
      <p:sp>
        <p:nvSpPr>
          <p:cNvPr id="19" name="Triangle isocèle 18"/>
          <p:cNvSpPr/>
          <p:nvPr>
            <p:custDataLst>
              <p:tags r:id="rId5"/>
            </p:custDataLst>
          </p:nvPr>
        </p:nvSpPr>
        <p:spPr>
          <a:xfrm rot="10800000">
            <a:off x="586740" y="1424577"/>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73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 name="Picture 3"/>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2" name="ZoneTexte 11">
            <a:extLst>
              <a:ext uri="{FF2B5EF4-FFF2-40B4-BE49-F238E27FC236}">
                <a16:creationId xmlns:a16="http://schemas.microsoft.com/office/drawing/2014/main" id="{065D6858-4C46-449A-8006-07D9E9BAAC52}"/>
              </a:ext>
            </a:extLst>
          </p:cNvPr>
          <p:cNvSpPr txBox="1"/>
          <p:nvPr>
            <p:custDataLst>
              <p:tags r:id="rId2"/>
            </p:custDataLst>
          </p:nvPr>
        </p:nvSpPr>
        <p:spPr>
          <a:xfrm>
            <a:off x="413963" y="1028700"/>
            <a:ext cx="5272462"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Management Stratégique</a:t>
            </a:r>
          </a:p>
        </p:txBody>
      </p:sp>
      <p:sp>
        <p:nvSpPr>
          <p:cNvPr id="14" name="ZoneTexte 13">
            <a:extLst>
              <a:ext uri="{FF2B5EF4-FFF2-40B4-BE49-F238E27FC236}">
                <a16:creationId xmlns:a16="http://schemas.microsoft.com/office/drawing/2014/main" id="{2ED33688-C0B5-4670-A4BD-B037DBE2C181}"/>
              </a:ext>
            </a:extLst>
          </p:cNvPr>
          <p:cNvSpPr txBox="1"/>
          <p:nvPr>
            <p:custDataLst>
              <p:tags r:id="rId3"/>
            </p:custDataLst>
          </p:nvPr>
        </p:nvSpPr>
        <p:spPr>
          <a:xfrm>
            <a:off x="397565" y="1470126"/>
            <a:ext cx="5260285" cy="2369880"/>
          </a:xfrm>
          <a:prstGeom prst="rect">
            <a:avLst/>
          </a:prstGeom>
          <a:solidFill>
            <a:schemeClr val="bg1">
              <a:lumMod val="85000"/>
            </a:schemeClr>
          </a:solidFill>
        </p:spPr>
        <p:txBody>
          <a:bodyPr wrap="square" rtlCol="0">
            <a:spAutoFit/>
          </a:bodyPr>
          <a:lstStyle/>
          <a:p>
            <a:pPr algn="just"/>
            <a:endParaRPr lang="fr-FR" dirty="0"/>
          </a:p>
          <a:p>
            <a:pPr algn="just"/>
            <a:r>
              <a:rPr lang="fr-FR" b="1" dirty="0">
                <a:latin typeface="Helvetica" pitchFamily="2" charset="0"/>
                <a:ea typeface="Tahoma" panose="020B0604030504040204" pitchFamily="34" charset="0"/>
                <a:cs typeface="Tahoma" panose="020B0604030504040204" pitchFamily="34" charset="0"/>
              </a:rPr>
              <a:t>Objectifs :</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Maîtriser les principaux outils et démarches d'analyse stratégique de son organisation.</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Élaborer une stratégie de changement et la décliner en plan d’action opérationnel.</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Susciter l'adhésion et accompagner le projet de changement.</a:t>
            </a:r>
          </a:p>
          <a:p>
            <a:pPr marL="342900" indent="-34290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5" name="ZoneTexte 14">
            <a:extLst>
              <a:ext uri="{FF2B5EF4-FFF2-40B4-BE49-F238E27FC236}">
                <a16:creationId xmlns:a16="http://schemas.microsoft.com/office/drawing/2014/main" id="{A735D23E-56B9-41D5-8EB3-6A59901380BE}"/>
              </a:ext>
            </a:extLst>
          </p:cNvPr>
          <p:cNvSpPr txBox="1"/>
          <p:nvPr>
            <p:custDataLst>
              <p:tags r:id="rId4"/>
            </p:custDataLst>
          </p:nvPr>
        </p:nvSpPr>
        <p:spPr>
          <a:xfrm>
            <a:off x="397565" y="4050703"/>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3 jours de formation. </a:t>
            </a:r>
          </a:p>
        </p:txBody>
      </p:sp>
      <p:sp>
        <p:nvSpPr>
          <p:cNvPr id="16" name="Triangle isocèle 15"/>
          <p:cNvSpPr/>
          <p:nvPr>
            <p:custDataLst>
              <p:tags r:id="rId5"/>
            </p:custDataLst>
          </p:nvPr>
        </p:nvSpPr>
        <p:spPr>
          <a:xfrm rot="10800000">
            <a:off x="586740" y="1424577"/>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79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3"/>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2" name="ZoneTexte 11">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224839" cy="707886"/>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Construire et développer son</a:t>
            </a:r>
          </a:p>
          <a:p>
            <a:r>
              <a:rPr lang="fr-FR" sz="2000" b="1" dirty="0">
                <a:solidFill>
                  <a:schemeClr val="bg1"/>
                </a:solidFill>
                <a:latin typeface="Helvetica" pitchFamily="2" charset="0"/>
              </a:rPr>
              <a:t>leadership</a:t>
            </a:r>
          </a:p>
        </p:txBody>
      </p:sp>
      <p:sp>
        <p:nvSpPr>
          <p:cNvPr id="14" name="ZoneTexte 13">
            <a:extLst>
              <a:ext uri="{FF2B5EF4-FFF2-40B4-BE49-F238E27FC236}">
                <a16:creationId xmlns:a16="http://schemas.microsoft.com/office/drawing/2014/main" id="{2ED33688-C0B5-4670-A4BD-B037DBE2C181}"/>
              </a:ext>
            </a:extLst>
          </p:cNvPr>
          <p:cNvSpPr txBox="1"/>
          <p:nvPr>
            <p:custDataLst>
              <p:tags r:id="rId3"/>
            </p:custDataLst>
          </p:nvPr>
        </p:nvSpPr>
        <p:spPr>
          <a:xfrm>
            <a:off x="397565" y="1775181"/>
            <a:ext cx="5241235" cy="2369880"/>
          </a:xfrm>
          <a:prstGeom prst="rect">
            <a:avLst/>
          </a:prstGeom>
          <a:solidFill>
            <a:schemeClr val="bg1">
              <a:lumMod val="85000"/>
            </a:schemeClr>
          </a:solidFill>
        </p:spPr>
        <p:txBody>
          <a:bodyPr wrap="square" rtlCol="0">
            <a:spAutoFit/>
          </a:bodyPr>
          <a:lstStyle/>
          <a:p>
            <a:pPr algn="just"/>
            <a:endParaRPr lang="fr-FR" dirty="0"/>
          </a:p>
          <a:p>
            <a:pPr algn="just"/>
            <a:r>
              <a:rPr lang="fr-FR" b="1" dirty="0">
                <a:latin typeface="Helvetica" pitchFamily="2" charset="0"/>
                <a:ea typeface="Tahoma" panose="020B0604030504040204" pitchFamily="34" charset="0"/>
                <a:cs typeface="Tahoma" panose="020B0604030504040204" pitchFamily="34" charset="0"/>
              </a:rPr>
              <a:t>Objectifs :</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Construire sa vision en accord avec ses valeurs.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Faire adhérer en communiquant efficacement sa vision.</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Décliner sa vision en actions opérationnelles.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Tenir compte des acteurs et des ressources mis en jeu.</a:t>
            </a:r>
          </a:p>
          <a:p>
            <a:pPr marL="342900" indent="-34290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5" name="ZoneTexte 14">
            <a:extLst>
              <a:ext uri="{FF2B5EF4-FFF2-40B4-BE49-F238E27FC236}">
                <a16:creationId xmlns:a16="http://schemas.microsoft.com/office/drawing/2014/main" id="{A735D23E-56B9-41D5-8EB3-6A59901380BE}"/>
              </a:ext>
            </a:extLst>
          </p:cNvPr>
          <p:cNvSpPr txBox="1"/>
          <p:nvPr>
            <p:custDataLst>
              <p:tags r:id="rId4"/>
            </p:custDataLst>
          </p:nvPr>
        </p:nvSpPr>
        <p:spPr>
          <a:xfrm>
            <a:off x="397565" y="4343146"/>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3 jours de formation. </a:t>
            </a:r>
          </a:p>
        </p:txBody>
      </p:sp>
      <p:sp>
        <p:nvSpPr>
          <p:cNvPr id="16" name="Triangle isocèle 15"/>
          <p:cNvSpPr/>
          <p:nvPr>
            <p:custDataLst>
              <p:tags r:id="rId5"/>
            </p:custDataLst>
          </p:nvPr>
        </p:nvSpPr>
        <p:spPr>
          <a:xfrm rot="10800000">
            <a:off x="586740" y="1737870"/>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22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custDataLst>
              <p:tags r:id="rId1"/>
            </p:custDataLst>
          </p:nvPr>
        </p:nvSpPr>
        <p:spPr>
          <a:xfrm>
            <a:off x="302502" y="158897"/>
            <a:ext cx="3816424" cy="584775"/>
          </a:xfrm>
          <a:prstGeom prst="rect">
            <a:avLst/>
          </a:prstGeom>
          <a:noFill/>
        </p:spPr>
        <p:txBody>
          <a:bodyPr wrap="square" rtlCol="0">
            <a:spAutoFit/>
          </a:bodyPr>
          <a:lstStyle/>
          <a:p>
            <a:r>
              <a:rPr lang="fr-FR" sz="3200" b="1" dirty="0" err="1">
                <a:solidFill>
                  <a:srgbClr val="DC1406"/>
                </a:solidFill>
                <a:effectLst>
                  <a:outerShdw blurRad="38100" dist="38100" dir="2700000" algn="tl">
                    <a:srgbClr val="000000">
                      <a:alpha val="43137"/>
                    </a:srgbClr>
                  </a:outerShdw>
                </a:effectLst>
                <a:latin typeface="Arial Black" pitchFamily="34" charset="0"/>
                <a:ea typeface="Batang" pitchFamily="18" charset="-127"/>
                <a:cs typeface="DilleniaUPC" pitchFamily="18" charset="-34"/>
              </a:rPr>
              <a:t>I</a:t>
            </a:r>
            <a:r>
              <a:rPr lang="fr-FR" sz="3200" b="1" dirty="0" err="1">
                <a:solidFill>
                  <a:srgbClr val="002060"/>
                </a:solidFill>
                <a:effectLst>
                  <a:outerShdw blurRad="38100" dist="38100" dir="2700000" algn="tl">
                    <a:srgbClr val="000000">
                      <a:alpha val="43137"/>
                    </a:srgbClr>
                  </a:outerShdw>
                </a:effectLst>
                <a:latin typeface="Arial Black" pitchFamily="34" charset="0"/>
                <a:ea typeface="Batang" pitchFamily="18" charset="-127"/>
                <a:cs typeface="DilleniaUPC" pitchFamily="18" charset="-34"/>
              </a:rPr>
              <a:t>nter</a:t>
            </a:r>
            <a:r>
              <a:rPr lang="fr-FR" sz="3200" b="1" dirty="0" err="1">
                <a:solidFill>
                  <a:srgbClr val="DC1406"/>
                </a:solidFill>
                <a:effectLst>
                  <a:outerShdw blurRad="38100" dist="38100" dir="2700000" algn="tl">
                    <a:srgbClr val="000000">
                      <a:alpha val="43137"/>
                    </a:srgbClr>
                  </a:outerShdw>
                </a:effectLst>
                <a:latin typeface="Arial Black" pitchFamily="34" charset="0"/>
                <a:ea typeface="Batang" pitchFamily="18" charset="-127"/>
                <a:cs typeface="DilleniaUPC" pitchFamily="18" charset="-34"/>
              </a:rPr>
              <a:t>E</a:t>
            </a:r>
            <a:r>
              <a:rPr lang="fr-FR" sz="3200" b="1" dirty="0" err="1">
                <a:solidFill>
                  <a:srgbClr val="002060"/>
                </a:solidFill>
                <a:effectLst>
                  <a:outerShdw blurRad="38100" dist="38100" dir="2700000" algn="tl">
                    <a:srgbClr val="000000">
                      <a:alpha val="43137"/>
                    </a:srgbClr>
                  </a:outerShdw>
                </a:effectLst>
                <a:latin typeface="Arial Black" pitchFamily="34" charset="0"/>
                <a:ea typeface="Batang" pitchFamily="18" charset="-127"/>
                <a:cs typeface="DilleniaUPC" pitchFamily="18" charset="-34"/>
              </a:rPr>
              <a:t>ntreprises</a:t>
            </a:r>
            <a:endParaRPr lang="fr-FR" sz="3200" b="1" dirty="0">
              <a:solidFill>
                <a:srgbClr val="002060"/>
              </a:solidFill>
              <a:effectLst>
                <a:outerShdw blurRad="38100" dist="38100" dir="2700000" algn="tl">
                  <a:srgbClr val="000000">
                    <a:alpha val="43137"/>
                  </a:srgbClr>
                </a:outerShdw>
              </a:effectLst>
              <a:latin typeface="Arial Black" pitchFamily="34" charset="0"/>
              <a:ea typeface="Batang" pitchFamily="18" charset="-127"/>
              <a:cs typeface="DilleniaUPC" pitchFamily="18" charset="-34"/>
            </a:endParaRPr>
          </a:p>
        </p:txBody>
      </p:sp>
      <p:sp>
        <p:nvSpPr>
          <p:cNvPr id="19" name="ZoneTexte 18">
            <a:extLst>
              <a:ext uri="{FF2B5EF4-FFF2-40B4-BE49-F238E27FC236}">
                <a16:creationId xmlns:a16="http://schemas.microsoft.com/office/drawing/2014/main" id="{2ED33688-C0B5-4670-A4BD-B037DBE2C181}"/>
              </a:ext>
            </a:extLst>
          </p:cNvPr>
          <p:cNvSpPr txBox="1"/>
          <p:nvPr>
            <p:custDataLst>
              <p:tags r:id="rId2"/>
            </p:custDataLst>
          </p:nvPr>
        </p:nvSpPr>
        <p:spPr>
          <a:xfrm>
            <a:off x="386305" y="1188768"/>
            <a:ext cx="10034560" cy="1200329"/>
          </a:xfrm>
          <a:prstGeom prst="rect">
            <a:avLst/>
          </a:prstGeom>
          <a:solidFill>
            <a:schemeClr val="bg1">
              <a:lumMod val="85000"/>
            </a:schemeClr>
          </a:solidFill>
        </p:spPr>
        <p:txBody>
          <a:bodyPr wrap="square" rtlCol="0">
            <a:spAutoFit/>
          </a:bodyPr>
          <a:lstStyle/>
          <a:p>
            <a:endParaRPr lang="fr-FR" sz="1200" b="1" dirty="0">
              <a:solidFill>
                <a:srgbClr val="000066"/>
              </a:solidFill>
              <a:latin typeface="Helvetica" panose="020B0604020202020204" pitchFamily="34" charset="0"/>
              <a:cs typeface="Helvetica" panose="020B0604020202020204" pitchFamily="34" charset="0"/>
            </a:endParaRPr>
          </a:p>
          <a:p>
            <a:r>
              <a:rPr lang="fr-FR" sz="1200" b="1" dirty="0">
                <a:solidFill>
                  <a:srgbClr val="000066"/>
                </a:solidFill>
                <a:latin typeface="Helvetica" panose="020B0604020202020204" pitchFamily="34" charset="0"/>
                <a:cs typeface="Helvetica" panose="020B0604020202020204" pitchFamily="34" charset="0"/>
              </a:rPr>
              <a:t>Les travaux d’inventaire et la préparation de la liasse fiscale, </a:t>
            </a:r>
            <a:r>
              <a:rPr lang="fr-FR" sz="1200" b="1" dirty="0">
                <a:solidFill>
                  <a:srgbClr val="DC1406"/>
                </a:solidFill>
                <a:latin typeface="Helvetica" panose="020B0604020202020204" pitchFamily="34" charset="0"/>
                <a:cs typeface="Helvetica" panose="020B0604020202020204" pitchFamily="34" charset="0"/>
              </a:rPr>
              <a:t>les 7, 8 et 9 avril</a:t>
            </a:r>
          </a:p>
          <a:p>
            <a:r>
              <a:rPr lang="fr-FR" sz="1200" b="1" dirty="0">
                <a:solidFill>
                  <a:srgbClr val="DC1406"/>
                </a:solidFill>
                <a:latin typeface="Helvetica" panose="020B0604020202020204" pitchFamily="34" charset="0"/>
                <a:cs typeface="Helvetica" panose="020B0604020202020204" pitchFamily="34" charset="0"/>
              </a:rPr>
              <a:t>Annaba </a:t>
            </a:r>
            <a:r>
              <a:rPr lang="fr-FR" sz="1200" b="1" dirty="0">
                <a:solidFill>
                  <a:srgbClr val="000066"/>
                </a:solidFill>
                <a:latin typeface="Helvetica" panose="020B0604020202020204" pitchFamily="34" charset="0"/>
                <a:cs typeface="Helvetica" panose="020B0604020202020204" pitchFamily="34" charset="0"/>
              </a:rPr>
              <a:t>- Système de rémunération et paie : mettre en place une grille salariale, </a:t>
            </a:r>
            <a:r>
              <a:rPr lang="fr-FR" sz="1200" b="1" dirty="0">
                <a:solidFill>
                  <a:srgbClr val="DC1406"/>
                </a:solidFill>
                <a:latin typeface="Helvetica" panose="020B0604020202020204" pitchFamily="34" charset="0"/>
                <a:cs typeface="Helvetica" panose="020B0604020202020204" pitchFamily="34" charset="0"/>
              </a:rPr>
              <a:t>les 14, 15 et 16 avril</a:t>
            </a:r>
          </a:p>
          <a:p>
            <a:r>
              <a:rPr lang="fr-FR" sz="1200" b="1" dirty="0">
                <a:solidFill>
                  <a:srgbClr val="000066"/>
                </a:solidFill>
                <a:latin typeface="Helvetica" panose="020B0604020202020204" pitchFamily="34" charset="0"/>
                <a:cs typeface="Helvetica" panose="020B0604020202020204" pitchFamily="34" charset="0"/>
              </a:rPr>
              <a:t>Concevoir et piloter son plan marketing digital, </a:t>
            </a:r>
            <a:r>
              <a:rPr lang="fr-FR" sz="1200" b="1" dirty="0">
                <a:solidFill>
                  <a:srgbClr val="DC1406"/>
                </a:solidFill>
                <a:latin typeface="Helvetica" panose="020B0604020202020204" pitchFamily="34" charset="0"/>
                <a:cs typeface="Helvetica" panose="020B0604020202020204" pitchFamily="34" charset="0"/>
              </a:rPr>
              <a:t>les 14, 15 et 16 avril </a:t>
            </a:r>
          </a:p>
          <a:p>
            <a:r>
              <a:rPr lang="fr-FR" sz="1200" b="1" dirty="0">
                <a:solidFill>
                  <a:srgbClr val="000066"/>
                </a:solidFill>
                <a:latin typeface="Helvetica" panose="020B0604020202020204" pitchFamily="34" charset="0"/>
                <a:cs typeface="Helvetica" panose="020B0604020202020204" pitchFamily="34" charset="0"/>
              </a:rPr>
              <a:t>Acquérir les bases du crédit documentaire, </a:t>
            </a:r>
            <a:r>
              <a:rPr lang="fr-FR" sz="1200" b="1" dirty="0">
                <a:solidFill>
                  <a:srgbClr val="DC1406"/>
                </a:solidFill>
                <a:latin typeface="Helvetica" panose="020B0604020202020204" pitchFamily="34" charset="0"/>
                <a:cs typeface="Helvetica" panose="020B0604020202020204" pitchFamily="34" charset="0"/>
              </a:rPr>
              <a:t>les 21, 22 et </a:t>
            </a:r>
            <a:r>
              <a:rPr lang="fr-FR" sz="1200" b="1">
                <a:solidFill>
                  <a:srgbClr val="DC1406"/>
                </a:solidFill>
                <a:latin typeface="Helvetica" panose="020B0604020202020204" pitchFamily="34" charset="0"/>
                <a:cs typeface="Helvetica" panose="020B0604020202020204" pitchFamily="34" charset="0"/>
              </a:rPr>
              <a:t>23 avril</a:t>
            </a:r>
            <a:endParaRPr lang="fr-FR" sz="1200" b="1" dirty="0">
              <a:solidFill>
                <a:srgbClr val="DC1406"/>
              </a:solidFill>
              <a:latin typeface="Helvetica" panose="020B0604020202020204" pitchFamily="34" charset="0"/>
              <a:cs typeface="Helvetica" panose="020B0604020202020204" pitchFamily="34" charset="0"/>
            </a:endParaRPr>
          </a:p>
          <a:p>
            <a:r>
              <a:rPr lang="fr-FR" sz="1200" dirty="0">
                <a:solidFill>
                  <a:srgbClr val="000066"/>
                </a:solidFill>
                <a:latin typeface="Helvetica" panose="020B0604020202020204" pitchFamily="34" charset="0"/>
                <a:cs typeface="Helvetica" panose="020B0604020202020204" pitchFamily="34" charset="0"/>
              </a:rPr>
              <a:t> </a:t>
            </a:r>
          </a:p>
        </p:txBody>
      </p:sp>
      <p:sp>
        <p:nvSpPr>
          <p:cNvPr id="20" name="ZoneTexte 19">
            <a:extLst>
              <a:ext uri="{FF2B5EF4-FFF2-40B4-BE49-F238E27FC236}">
                <a16:creationId xmlns:a16="http://schemas.microsoft.com/office/drawing/2014/main" id="{065D6858-4C46-449A-8006-07D9E9BAAC52}"/>
              </a:ext>
            </a:extLst>
          </p:cNvPr>
          <p:cNvSpPr txBox="1"/>
          <p:nvPr>
            <p:custDataLst>
              <p:tags r:id="rId3"/>
            </p:custDataLst>
          </p:nvPr>
        </p:nvSpPr>
        <p:spPr>
          <a:xfrm>
            <a:off x="413962" y="805337"/>
            <a:ext cx="1233604" cy="338554"/>
          </a:xfrm>
          <a:prstGeom prst="rect">
            <a:avLst/>
          </a:prstGeom>
          <a:solidFill>
            <a:srgbClr val="0F437D"/>
          </a:solidFill>
        </p:spPr>
        <p:txBody>
          <a:bodyPr wrap="square" rtlCol="0">
            <a:spAutoFit/>
          </a:bodyPr>
          <a:lstStyle/>
          <a:p>
            <a:r>
              <a:rPr lang="fr-FR" sz="1600" b="1" dirty="0">
                <a:solidFill>
                  <a:schemeClr val="bg1"/>
                </a:solidFill>
                <a:latin typeface="Helvetica" pitchFamily="2" charset="0"/>
              </a:rPr>
              <a:t>Avril </a:t>
            </a:r>
          </a:p>
        </p:txBody>
      </p:sp>
      <p:sp>
        <p:nvSpPr>
          <p:cNvPr id="21" name="Triangle isocèle 20"/>
          <p:cNvSpPr/>
          <p:nvPr>
            <p:custDataLst>
              <p:tags r:id="rId4"/>
            </p:custDataLst>
          </p:nvPr>
        </p:nvSpPr>
        <p:spPr>
          <a:xfrm rot="10800000">
            <a:off x="586737" y="1135310"/>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065D6858-4C46-449A-8006-07D9E9BAAC52}"/>
              </a:ext>
            </a:extLst>
          </p:cNvPr>
          <p:cNvSpPr txBox="1"/>
          <p:nvPr>
            <p:custDataLst>
              <p:tags r:id="rId5"/>
            </p:custDataLst>
          </p:nvPr>
        </p:nvSpPr>
        <p:spPr>
          <a:xfrm>
            <a:off x="409843" y="2626375"/>
            <a:ext cx="1233604" cy="338554"/>
          </a:xfrm>
          <a:prstGeom prst="rect">
            <a:avLst/>
          </a:prstGeom>
          <a:solidFill>
            <a:srgbClr val="0F437D"/>
          </a:solidFill>
        </p:spPr>
        <p:txBody>
          <a:bodyPr wrap="square" rtlCol="0">
            <a:spAutoFit/>
          </a:bodyPr>
          <a:lstStyle/>
          <a:p>
            <a:r>
              <a:rPr lang="fr-FR" sz="1600" b="1" dirty="0">
                <a:solidFill>
                  <a:schemeClr val="bg1"/>
                </a:solidFill>
                <a:latin typeface="Helvetica" pitchFamily="2" charset="0"/>
              </a:rPr>
              <a:t>Juin</a:t>
            </a:r>
          </a:p>
        </p:txBody>
      </p:sp>
      <p:pic>
        <p:nvPicPr>
          <p:cNvPr id="16" name="Image 15" descr="Sans titre-2.png">
            <a:hlinkClick r:id="" action="ppaction://hlinkshowjump?jump=nextslide"/>
          </p:cNvPr>
          <p:cNvPicPr>
            <a:picLocks noChangeAspect="1"/>
          </p:cNvPicPr>
          <p:nvPr>
            <p:custDataLst>
              <p:tags r:id="rId6"/>
            </p:custDataLst>
          </p:nvPr>
        </p:nvPicPr>
        <p:blipFill>
          <a:blip r:embed="rId16"/>
          <a:stretch>
            <a:fillRect/>
          </a:stretch>
        </p:blipFill>
        <p:spPr>
          <a:xfrm rot="16200000">
            <a:off x="11094719" y="6114203"/>
            <a:ext cx="822962" cy="484633"/>
          </a:xfrm>
          <a:prstGeom prst="rect">
            <a:avLst/>
          </a:prstGeom>
        </p:spPr>
      </p:pic>
      <p:pic>
        <p:nvPicPr>
          <p:cNvPr id="17" name="Image 16" descr="Sans titre-2.png">
            <a:hlinkClick r:id="rId17" action="ppaction://hlinksldjump"/>
          </p:cNvPr>
          <p:cNvPicPr>
            <a:picLocks noChangeAspect="1"/>
          </p:cNvPicPr>
          <p:nvPr>
            <p:custDataLst>
              <p:tags r:id="rId7"/>
            </p:custDataLst>
          </p:nvPr>
        </p:nvPicPr>
        <p:blipFill>
          <a:blip r:embed="rId16"/>
          <a:stretch>
            <a:fillRect/>
          </a:stretch>
        </p:blipFill>
        <p:spPr>
          <a:xfrm rot="5400000">
            <a:off x="10633402" y="6081251"/>
            <a:ext cx="822962" cy="484633"/>
          </a:xfrm>
          <a:prstGeom prst="rect">
            <a:avLst/>
          </a:prstGeom>
        </p:spPr>
      </p:pic>
      <p:pic>
        <p:nvPicPr>
          <p:cNvPr id="18" name="Picture 2"/>
          <p:cNvPicPr>
            <a:picLocks noChangeAspect="1" noChangeArrowheads="1"/>
          </p:cNvPicPr>
          <p:nvPr>
            <p:custDataLst>
              <p:tags r:id="rId8"/>
            </p:custDataLst>
          </p:nvPr>
        </p:nvPicPr>
        <p:blipFill>
          <a:blip r:embed="rId18">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ZoneTexte 12">
            <a:extLst>
              <a:ext uri="{FF2B5EF4-FFF2-40B4-BE49-F238E27FC236}">
                <a16:creationId xmlns:a16="http://schemas.microsoft.com/office/drawing/2014/main" id="{4406961E-6C9A-4C8D-89C5-ADBC84A99880}"/>
              </a:ext>
            </a:extLst>
          </p:cNvPr>
          <p:cNvSpPr txBox="1"/>
          <p:nvPr>
            <p:custDataLst>
              <p:tags r:id="rId9"/>
            </p:custDataLst>
          </p:nvPr>
        </p:nvSpPr>
        <p:spPr>
          <a:xfrm>
            <a:off x="2263995" y="7356522"/>
            <a:ext cx="10079868" cy="1569660"/>
          </a:xfrm>
          <a:prstGeom prst="rect">
            <a:avLst/>
          </a:prstGeom>
          <a:solidFill>
            <a:schemeClr val="bg1">
              <a:lumMod val="85000"/>
            </a:schemeClr>
          </a:solidFill>
        </p:spPr>
        <p:txBody>
          <a:bodyPr wrap="square" rtlCol="0">
            <a:spAutoFit/>
          </a:bodyPr>
          <a:lstStyle/>
          <a:p>
            <a:endParaRPr lang="fr-FR" sz="1200" b="1" dirty="0">
              <a:solidFill>
                <a:srgbClr val="DC1406"/>
              </a:solidFill>
              <a:latin typeface="Helvetica" panose="020B0604020202020204" pitchFamily="34" charset="0"/>
              <a:cs typeface="Helvetica" panose="020B0604020202020204" pitchFamily="34" charset="0"/>
            </a:endParaRPr>
          </a:p>
          <a:p>
            <a:r>
              <a:rPr lang="fr-FR" sz="1200" b="1" dirty="0">
                <a:solidFill>
                  <a:srgbClr val="DC1406"/>
                </a:solidFill>
                <a:latin typeface="Helvetica" panose="020B0604020202020204" pitchFamily="34" charset="0"/>
                <a:cs typeface="Helvetica" panose="020B0604020202020204" pitchFamily="34" charset="0"/>
              </a:rPr>
              <a:t>Oran</a:t>
            </a:r>
            <a:r>
              <a:rPr lang="fr-FR" sz="1200" b="1" dirty="0">
                <a:solidFill>
                  <a:srgbClr val="000066"/>
                </a:solidFill>
                <a:latin typeface="Helvetica" panose="020B0604020202020204" pitchFamily="34" charset="0"/>
                <a:cs typeface="Helvetica" panose="020B0604020202020204" pitchFamily="34" charset="0"/>
              </a:rPr>
              <a:t> </a:t>
            </a:r>
            <a:r>
              <a:rPr lang="fr-FR" sz="1200" dirty="0">
                <a:solidFill>
                  <a:srgbClr val="000066"/>
                </a:solidFill>
                <a:latin typeface="Helvetica" panose="020B0604020202020204" pitchFamily="34" charset="0"/>
                <a:cs typeface="Helvetica" panose="020B0604020202020204" pitchFamily="34" charset="0"/>
              </a:rPr>
              <a:t>- Méthode et fiabilisation des inventaires et des stocks,</a:t>
            </a:r>
            <a:r>
              <a:rPr lang="fr-FR" sz="1200" dirty="0">
                <a:solidFill>
                  <a:srgbClr val="DC1406"/>
                </a:solidFill>
                <a:latin typeface="Helvetica" panose="020B0604020202020204" pitchFamily="34" charset="0"/>
                <a:cs typeface="Helvetica" panose="020B0604020202020204" pitchFamily="34" charset="0"/>
              </a:rPr>
              <a:t> </a:t>
            </a:r>
            <a:r>
              <a:rPr lang="fr-FR" sz="1200" b="1" dirty="0">
                <a:solidFill>
                  <a:srgbClr val="DC1406"/>
                </a:solidFill>
                <a:latin typeface="Helvetica" panose="020B0604020202020204" pitchFamily="34" charset="0"/>
                <a:cs typeface="Helvetica" panose="020B0604020202020204" pitchFamily="34" charset="0"/>
              </a:rPr>
              <a:t>les 2, 3 et 4 décembre</a:t>
            </a:r>
          </a:p>
          <a:p>
            <a:r>
              <a:rPr lang="fr-FR" sz="1200" dirty="0">
                <a:solidFill>
                  <a:srgbClr val="000066"/>
                </a:solidFill>
                <a:latin typeface="Helvetica" panose="020B0604020202020204" pitchFamily="34" charset="0"/>
                <a:cs typeface="Helvetica" panose="020B0604020202020204" pitchFamily="34" charset="0"/>
              </a:rPr>
              <a:t>Optimiser le recouvrement des créances,</a:t>
            </a:r>
            <a:r>
              <a:rPr lang="fr-FR" sz="1200" dirty="0">
                <a:solidFill>
                  <a:srgbClr val="DC1406"/>
                </a:solidFill>
                <a:latin typeface="Helvetica" panose="020B0604020202020204" pitchFamily="34" charset="0"/>
                <a:cs typeface="Helvetica" panose="020B0604020202020204" pitchFamily="34" charset="0"/>
              </a:rPr>
              <a:t> </a:t>
            </a:r>
            <a:r>
              <a:rPr lang="fr-FR" sz="1200" b="1" dirty="0">
                <a:solidFill>
                  <a:srgbClr val="DC1406"/>
                </a:solidFill>
                <a:latin typeface="Helvetica" panose="020B0604020202020204" pitchFamily="34" charset="0"/>
                <a:cs typeface="Helvetica" panose="020B0604020202020204" pitchFamily="34" charset="0"/>
              </a:rPr>
              <a:t>les 8, 9 et 10 décembre</a:t>
            </a:r>
          </a:p>
          <a:p>
            <a:r>
              <a:rPr lang="fr-FR" sz="1200" dirty="0">
                <a:solidFill>
                  <a:srgbClr val="000066"/>
                </a:solidFill>
                <a:latin typeface="Helvetica" panose="020B0604020202020204" pitchFamily="34" charset="0"/>
                <a:cs typeface="Helvetica" panose="020B0604020202020204" pitchFamily="34" charset="0"/>
              </a:rPr>
              <a:t>Le droit de la santé et sécurité au travail : Le cadre législatif et réglementaire, </a:t>
            </a:r>
            <a:r>
              <a:rPr lang="fr-FR" sz="1200" b="1" dirty="0">
                <a:solidFill>
                  <a:srgbClr val="DC1406"/>
                </a:solidFill>
                <a:latin typeface="Helvetica" panose="020B0604020202020204" pitchFamily="34" charset="0"/>
                <a:cs typeface="Helvetica" panose="020B0604020202020204" pitchFamily="34" charset="0"/>
              </a:rPr>
              <a:t>les 8, 9 et 10 décembre</a:t>
            </a:r>
          </a:p>
          <a:p>
            <a:r>
              <a:rPr lang="fr-FR" sz="1200" dirty="0">
                <a:solidFill>
                  <a:srgbClr val="000066"/>
                </a:solidFill>
                <a:latin typeface="Helvetica" panose="020B0604020202020204" pitchFamily="34" charset="0"/>
                <a:cs typeface="Helvetica" panose="020B0604020202020204" pitchFamily="34" charset="0"/>
              </a:rPr>
              <a:t>Les formes du contrôle fiscal et leurs impacts sur l’entreprise, </a:t>
            </a:r>
            <a:r>
              <a:rPr lang="fr-FR" sz="1200" b="1" dirty="0">
                <a:solidFill>
                  <a:srgbClr val="DC1406"/>
                </a:solidFill>
                <a:latin typeface="Helvetica" panose="020B0604020202020204" pitchFamily="34" charset="0"/>
                <a:cs typeface="Helvetica" panose="020B0604020202020204" pitchFamily="34" charset="0"/>
              </a:rPr>
              <a:t>les 10, 11 et 12 décembre</a:t>
            </a:r>
          </a:p>
          <a:p>
            <a:r>
              <a:rPr lang="fr-FR" sz="1200" dirty="0">
                <a:solidFill>
                  <a:srgbClr val="000066"/>
                </a:solidFill>
                <a:latin typeface="Helvetica" panose="020B0604020202020204" pitchFamily="34" charset="0"/>
                <a:cs typeface="Helvetica" panose="020B0604020202020204" pitchFamily="34" charset="0"/>
              </a:rPr>
              <a:t>Exploiter les opportunités en période de crise,</a:t>
            </a:r>
            <a:r>
              <a:rPr lang="fr-FR" sz="1200" b="1" dirty="0">
                <a:solidFill>
                  <a:srgbClr val="000066"/>
                </a:solidFill>
                <a:latin typeface="Helvetica" panose="020B0604020202020204" pitchFamily="34" charset="0"/>
                <a:cs typeface="Helvetica" panose="020B0604020202020204" pitchFamily="34" charset="0"/>
              </a:rPr>
              <a:t> </a:t>
            </a:r>
            <a:r>
              <a:rPr lang="fr-FR" sz="1200" b="1" dirty="0">
                <a:solidFill>
                  <a:srgbClr val="DC1406"/>
                </a:solidFill>
                <a:latin typeface="Helvetica" panose="020B0604020202020204" pitchFamily="34" charset="0"/>
                <a:cs typeface="Helvetica" panose="020B0604020202020204" pitchFamily="34" charset="0"/>
              </a:rPr>
              <a:t>les 17, 18 et 19 décembre</a:t>
            </a:r>
          </a:p>
          <a:p>
            <a:r>
              <a:rPr lang="fr-FR" sz="1200" dirty="0">
                <a:solidFill>
                  <a:srgbClr val="000066"/>
                </a:solidFill>
                <a:latin typeface="Helvetica" panose="020B0604020202020204" pitchFamily="34" charset="0"/>
                <a:cs typeface="Helvetica" panose="020B0604020202020204" pitchFamily="34" charset="0"/>
              </a:rPr>
              <a:t>Montage juridique des contrats commerciaux,</a:t>
            </a:r>
            <a:r>
              <a:rPr lang="fr-FR" sz="1200" b="1" dirty="0">
                <a:solidFill>
                  <a:srgbClr val="000066"/>
                </a:solidFill>
                <a:latin typeface="Helvetica" panose="020B0604020202020204" pitchFamily="34" charset="0"/>
                <a:cs typeface="Helvetica" panose="020B0604020202020204" pitchFamily="34" charset="0"/>
              </a:rPr>
              <a:t> </a:t>
            </a:r>
            <a:r>
              <a:rPr lang="fr-FR" sz="1200" b="1" dirty="0">
                <a:solidFill>
                  <a:srgbClr val="DC1406"/>
                </a:solidFill>
                <a:latin typeface="Helvetica" panose="020B0604020202020204" pitchFamily="34" charset="0"/>
                <a:cs typeface="Helvetica" panose="020B0604020202020204" pitchFamily="34" charset="0"/>
              </a:rPr>
              <a:t>les 17, 18 et 19 décembre</a:t>
            </a:r>
          </a:p>
          <a:p>
            <a:r>
              <a:rPr lang="fr-FR" sz="1200" dirty="0">
                <a:solidFill>
                  <a:srgbClr val="000066"/>
                </a:solidFill>
                <a:latin typeface="Helvetica" panose="020B0604020202020204" pitchFamily="34" charset="0"/>
                <a:cs typeface="Helvetica" panose="020B0604020202020204" pitchFamily="34" charset="0"/>
              </a:rPr>
              <a:t>Analyse des risques (SMQ) (ISO 31000), </a:t>
            </a:r>
            <a:r>
              <a:rPr lang="fr-FR" sz="1200" b="1" dirty="0">
                <a:solidFill>
                  <a:srgbClr val="DC1406"/>
                </a:solidFill>
                <a:latin typeface="Helvetica" panose="020B0604020202020204" pitchFamily="34" charset="0"/>
                <a:cs typeface="Helvetica" panose="020B0604020202020204" pitchFamily="34" charset="0"/>
              </a:rPr>
              <a:t>les 24, 25 et 26 décembre</a:t>
            </a:r>
          </a:p>
        </p:txBody>
      </p:sp>
      <p:sp>
        <p:nvSpPr>
          <p:cNvPr id="14" name="ZoneTexte 13">
            <a:extLst>
              <a:ext uri="{FF2B5EF4-FFF2-40B4-BE49-F238E27FC236}">
                <a16:creationId xmlns:a16="http://schemas.microsoft.com/office/drawing/2014/main" id="{8B6B36D7-267D-4C8B-8DBD-7A3EC1B27BE3}"/>
              </a:ext>
            </a:extLst>
          </p:cNvPr>
          <p:cNvSpPr txBox="1"/>
          <p:nvPr>
            <p:custDataLst>
              <p:tags r:id="rId10"/>
            </p:custDataLst>
          </p:nvPr>
        </p:nvSpPr>
        <p:spPr>
          <a:xfrm>
            <a:off x="382186" y="5039930"/>
            <a:ext cx="10079868" cy="1015663"/>
          </a:xfrm>
          <a:prstGeom prst="rect">
            <a:avLst/>
          </a:prstGeom>
          <a:solidFill>
            <a:schemeClr val="bg1">
              <a:lumMod val="85000"/>
            </a:schemeClr>
          </a:solidFill>
        </p:spPr>
        <p:txBody>
          <a:bodyPr wrap="square" rtlCol="0">
            <a:spAutoFit/>
          </a:bodyPr>
          <a:lstStyle/>
          <a:p>
            <a:endParaRPr lang="fr-FR" sz="1200" b="1" dirty="0">
              <a:solidFill>
                <a:srgbClr val="DC1406"/>
              </a:solidFill>
              <a:latin typeface="Helvetica" panose="020B0604020202020204" pitchFamily="34" charset="0"/>
              <a:cs typeface="Helvetica" panose="020B0604020202020204" pitchFamily="34" charset="0"/>
            </a:endParaRPr>
          </a:p>
          <a:p>
            <a:r>
              <a:rPr lang="fr-FR" sz="1200" b="1" dirty="0">
                <a:solidFill>
                  <a:srgbClr val="000066"/>
                </a:solidFill>
                <a:latin typeface="Helvetica" panose="020B0604020202020204" pitchFamily="34" charset="0"/>
                <a:cs typeface="Helvetica" panose="020B0604020202020204" pitchFamily="34" charset="0"/>
              </a:rPr>
              <a:t>Optimiser la </a:t>
            </a:r>
            <a:r>
              <a:rPr lang="fr-FR" sz="1200" b="1" dirty="0" err="1">
                <a:solidFill>
                  <a:srgbClr val="000066"/>
                </a:solidFill>
                <a:latin typeface="Helvetica" panose="020B0604020202020204" pitchFamily="34" charset="0"/>
                <a:cs typeface="Helvetica" panose="020B0604020202020204" pitchFamily="34" charset="0"/>
              </a:rPr>
              <a:t>Supply</a:t>
            </a:r>
            <a:r>
              <a:rPr lang="fr-FR" sz="1200" b="1" dirty="0">
                <a:solidFill>
                  <a:srgbClr val="000066"/>
                </a:solidFill>
                <a:latin typeface="Helvetica" panose="020B0604020202020204" pitchFamily="34" charset="0"/>
                <a:cs typeface="Helvetica" panose="020B0604020202020204" pitchFamily="34" charset="0"/>
              </a:rPr>
              <a:t> Chain et réduire les coûts logistiques, </a:t>
            </a:r>
            <a:r>
              <a:rPr lang="fr-FR" sz="1200" b="1" dirty="0">
                <a:solidFill>
                  <a:srgbClr val="DC1406"/>
                </a:solidFill>
                <a:latin typeface="Helvetica" panose="020B0604020202020204" pitchFamily="34" charset="0"/>
                <a:cs typeface="Helvetica" panose="020B0604020202020204" pitchFamily="34" charset="0"/>
              </a:rPr>
              <a:t>les 7, 8 et 9 juillet </a:t>
            </a:r>
          </a:p>
          <a:p>
            <a:r>
              <a:rPr lang="fr-FR" sz="1200" b="1" dirty="0">
                <a:solidFill>
                  <a:srgbClr val="000066"/>
                </a:solidFill>
                <a:latin typeface="Helvetica" panose="020B0604020202020204" pitchFamily="34" charset="0"/>
                <a:cs typeface="Helvetica" panose="020B0604020202020204" pitchFamily="34" charset="0"/>
              </a:rPr>
              <a:t>Le système d'information marketing et la veille concurrentielle, </a:t>
            </a:r>
            <a:r>
              <a:rPr lang="fr-FR" sz="1200" b="1" dirty="0">
                <a:solidFill>
                  <a:srgbClr val="DC1406"/>
                </a:solidFill>
                <a:latin typeface="Helvetica" panose="020B0604020202020204" pitchFamily="34" charset="0"/>
                <a:cs typeface="Helvetica" panose="020B0604020202020204" pitchFamily="34" charset="0"/>
              </a:rPr>
              <a:t>les 14, 15 et 16 juillet</a:t>
            </a:r>
          </a:p>
          <a:p>
            <a:r>
              <a:rPr lang="fr-FR" sz="1200" b="1" dirty="0">
                <a:solidFill>
                  <a:srgbClr val="000066"/>
                </a:solidFill>
                <a:latin typeface="Helvetica" panose="020B0604020202020204" pitchFamily="34" charset="0"/>
                <a:cs typeface="Helvetica" panose="020B0604020202020204" pitchFamily="34" charset="0"/>
              </a:rPr>
              <a:t>Optimiser les tableaux de bord de la fonction RH, </a:t>
            </a:r>
            <a:r>
              <a:rPr lang="fr-FR" sz="1200" b="1" dirty="0">
                <a:solidFill>
                  <a:srgbClr val="DC1406"/>
                </a:solidFill>
                <a:latin typeface="Helvetica" panose="020B0604020202020204" pitchFamily="34" charset="0"/>
                <a:cs typeface="Helvetica" panose="020B0604020202020204" pitchFamily="34" charset="0"/>
              </a:rPr>
              <a:t>les 21, 22 et 23 juillet </a:t>
            </a:r>
          </a:p>
          <a:p>
            <a:endParaRPr lang="fr-FR" sz="1200" dirty="0">
              <a:solidFill>
                <a:srgbClr val="000066"/>
              </a:solidFill>
              <a:latin typeface="Helvetica" panose="020B0604020202020204" pitchFamily="34" charset="0"/>
              <a:cs typeface="Helvetica" panose="020B0604020202020204" pitchFamily="34" charset="0"/>
            </a:endParaRPr>
          </a:p>
        </p:txBody>
      </p:sp>
      <p:sp>
        <p:nvSpPr>
          <p:cNvPr id="15" name="ZoneTexte 14">
            <a:extLst>
              <a:ext uri="{FF2B5EF4-FFF2-40B4-BE49-F238E27FC236}">
                <a16:creationId xmlns:a16="http://schemas.microsoft.com/office/drawing/2014/main" id="{ADFA5CC7-01F2-4FC8-A607-41B87508E4A3}"/>
              </a:ext>
            </a:extLst>
          </p:cNvPr>
          <p:cNvSpPr txBox="1"/>
          <p:nvPr>
            <p:custDataLst>
              <p:tags r:id="rId11"/>
            </p:custDataLst>
          </p:nvPr>
        </p:nvSpPr>
        <p:spPr>
          <a:xfrm>
            <a:off x="409843" y="4656499"/>
            <a:ext cx="1233604" cy="338554"/>
          </a:xfrm>
          <a:prstGeom prst="rect">
            <a:avLst/>
          </a:prstGeom>
          <a:solidFill>
            <a:srgbClr val="0F437D"/>
          </a:solidFill>
        </p:spPr>
        <p:txBody>
          <a:bodyPr wrap="square" rtlCol="0">
            <a:spAutoFit/>
          </a:bodyPr>
          <a:lstStyle/>
          <a:p>
            <a:r>
              <a:rPr lang="fr-FR" sz="1600" b="1" dirty="0">
                <a:solidFill>
                  <a:schemeClr val="bg1"/>
                </a:solidFill>
                <a:latin typeface="Helvetica" pitchFamily="2" charset="0"/>
              </a:rPr>
              <a:t>Juillet </a:t>
            </a:r>
          </a:p>
        </p:txBody>
      </p:sp>
      <p:sp>
        <p:nvSpPr>
          <p:cNvPr id="25" name="Triangle isocèle 24">
            <a:extLst>
              <a:ext uri="{FF2B5EF4-FFF2-40B4-BE49-F238E27FC236}">
                <a16:creationId xmlns:a16="http://schemas.microsoft.com/office/drawing/2014/main" id="{0872F2A2-4C85-4EC4-9DBC-C4627D1A7093}"/>
              </a:ext>
            </a:extLst>
          </p:cNvPr>
          <p:cNvSpPr/>
          <p:nvPr>
            <p:custDataLst>
              <p:tags r:id="rId12"/>
            </p:custDataLst>
          </p:nvPr>
        </p:nvSpPr>
        <p:spPr>
          <a:xfrm rot="10800000">
            <a:off x="582618" y="4959968"/>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4804E356-AC67-4C24-A61C-86EFF65A1122}"/>
              </a:ext>
            </a:extLst>
          </p:cNvPr>
          <p:cNvSpPr txBox="1"/>
          <p:nvPr>
            <p:custDataLst>
              <p:tags r:id="rId13"/>
            </p:custDataLst>
          </p:nvPr>
        </p:nvSpPr>
        <p:spPr>
          <a:xfrm>
            <a:off x="382186" y="3009806"/>
            <a:ext cx="10079868" cy="1384995"/>
          </a:xfrm>
          <a:prstGeom prst="rect">
            <a:avLst/>
          </a:prstGeom>
          <a:solidFill>
            <a:schemeClr val="bg1">
              <a:lumMod val="85000"/>
            </a:schemeClr>
          </a:solidFill>
        </p:spPr>
        <p:txBody>
          <a:bodyPr wrap="square" rtlCol="0">
            <a:spAutoFit/>
          </a:bodyPr>
          <a:lstStyle/>
          <a:p>
            <a:endParaRPr lang="fr-FR" sz="1200" b="1" dirty="0">
              <a:solidFill>
                <a:srgbClr val="DC1406"/>
              </a:solidFill>
              <a:latin typeface="Helvetica" panose="020B0604020202020204" pitchFamily="34" charset="0"/>
              <a:cs typeface="Helvetica" panose="020B0604020202020204" pitchFamily="34" charset="0"/>
            </a:endParaRPr>
          </a:p>
          <a:p>
            <a:r>
              <a:rPr lang="fr-FR" sz="1200" b="1" dirty="0">
                <a:solidFill>
                  <a:srgbClr val="000066"/>
                </a:solidFill>
                <a:latin typeface="Helvetica" panose="020B0604020202020204" pitchFamily="34" charset="0"/>
                <a:cs typeface="Helvetica" panose="020B0604020202020204" pitchFamily="34" charset="0"/>
              </a:rPr>
              <a:t>Optimiser, prévoir et gérer sa trésorerie, </a:t>
            </a:r>
            <a:r>
              <a:rPr lang="fr-FR" sz="1200" b="1" dirty="0">
                <a:solidFill>
                  <a:srgbClr val="DC1406"/>
                </a:solidFill>
                <a:latin typeface="Helvetica" panose="020B0604020202020204" pitchFamily="34" charset="0"/>
                <a:cs typeface="Helvetica" panose="020B0604020202020204" pitchFamily="34" charset="0"/>
              </a:rPr>
              <a:t>les 2, 3 et 4 juin</a:t>
            </a:r>
          </a:p>
          <a:p>
            <a:r>
              <a:rPr lang="fr-FR" sz="1200" b="1" dirty="0">
                <a:solidFill>
                  <a:srgbClr val="DC1406"/>
                </a:solidFill>
                <a:latin typeface="Helvetica" panose="020B0604020202020204" pitchFamily="34" charset="0"/>
                <a:cs typeface="Helvetica" panose="020B0604020202020204" pitchFamily="34" charset="0"/>
              </a:rPr>
              <a:t>Oran </a:t>
            </a:r>
            <a:r>
              <a:rPr lang="fr-FR" sz="1200" b="1" dirty="0">
                <a:solidFill>
                  <a:srgbClr val="000066"/>
                </a:solidFill>
                <a:latin typeface="Helvetica" panose="020B0604020202020204" pitchFamily="34" charset="0"/>
                <a:cs typeface="Helvetica" panose="020B0604020202020204" pitchFamily="34" charset="0"/>
              </a:rPr>
              <a:t>- Gérer les accidents du travail et les maladies professionnelles, </a:t>
            </a:r>
            <a:r>
              <a:rPr lang="fr-FR" sz="1200" b="1" dirty="0">
                <a:solidFill>
                  <a:srgbClr val="DC1406"/>
                </a:solidFill>
                <a:latin typeface="Helvetica" panose="020B0604020202020204" pitchFamily="34" charset="0"/>
                <a:cs typeface="Helvetica" panose="020B0604020202020204" pitchFamily="34" charset="0"/>
              </a:rPr>
              <a:t>les 16, 17 et 18 juin </a:t>
            </a:r>
          </a:p>
          <a:p>
            <a:r>
              <a:rPr lang="fr-FR" sz="1200" b="1" dirty="0">
                <a:solidFill>
                  <a:srgbClr val="000066"/>
                </a:solidFill>
                <a:latin typeface="Helvetica" panose="020B0604020202020204" pitchFamily="34" charset="0"/>
                <a:cs typeface="Helvetica" panose="020B0604020202020204" pitchFamily="34" charset="0"/>
              </a:rPr>
              <a:t>Introduction à la démarche LEAN SIX SIGMA, </a:t>
            </a:r>
            <a:r>
              <a:rPr lang="fr-FR" sz="1200" b="1" dirty="0">
                <a:solidFill>
                  <a:srgbClr val="DC1406"/>
                </a:solidFill>
                <a:latin typeface="Helvetica" panose="020B0604020202020204" pitchFamily="34" charset="0"/>
                <a:cs typeface="Helvetica" panose="020B0604020202020204" pitchFamily="34" charset="0"/>
              </a:rPr>
              <a:t>les 23, 24 et 25 juin </a:t>
            </a:r>
          </a:p>
          <a:p>
            <a:r>
              <a:rPr lang="fr-FR" sz="1200" b="1" dirty="0">
                <a:solidFill>
                  <a:srgbClr val="000066"/>
                </a:solidFill>
                <a:latin typeface="Helvetica" panose="020B0604020202020204" pitchFamily="34" charset="0"/>
                <a:cs typeface="Helvetica" panose="020B0604020202020204" pitchFamily="34" charset="0"/>
              </a:rPr>
              <a:t>Développer ses Soft </a:t>
            </a:r>
            <a:r>
              <a:rPr lang="fr-FR" sz="1200" b="1" dirty="0" err="1">
                <a:solidFill>
                  <a:srgbClr val="000066"/>
                </a:solidFill>
                <a:latin typeface="Helvetica" panose="020B0604020202020204" pitchFamily="34" charset="0"/>
                <a:cs typeface="Helvetica" panose="020B0604020202020204" pitchFamily="34" charset="0"/>
              </a:rPr>
              <a:t>Skills</a:t>
            </a:r>
            <a:r>
              <a:rPr lang="fr-FR" sz="1200" b="1" dirty="0">
                <a:solidFill>
                  <a:srgbClr val="000066"/>
                </a:solidFill>
                <a:latin typeface="Helvetica" panose="020B0604020202020204" pitchFamily="34" charset="0"/>
                <a:cs typeface="Helvetica" panose="020B0604020202020204" pitchFamily="34" charset="0"/>
              </a:rPr>
              <a:t>, </a:t>
            </a:r>
            <a:r>
              <a:rPr lang="fr-FR" sz="1200" b="1" dirty="0">
                <a:solidFill>
                  <a:srgbClr val="DC1406"/>
                </a:solidFill>
                <a:latin typeface="Helvetica" panose="020B0604020202020204" pitchFamily="34" charset="0"/>
                <a:cs typeface="Helvetica" panose="020B0604020202020204" pitchFamily="34" charset="0"/>
              </a:rPr>
              <a:t>les 28, 29 et 30 juin</a:t>
            </a:r>
          </a:p>
          <a:p>
            <a:r>
              <a:rPr lang="fr-FR" sz="1200" b="1" dirty="0">
                <a:solidFill>
                  <a:srgbClr val="000066"/>
                </a:solidFill>
                <a:latin typeface="Helvetica" panose="020B0604020202020204" pitchFamily="34" charset="0"/>
                <a:cs typeface="Helvetica" panose="020B0604020202020204" pitchFamily="34" charset="0"/>
              </a:rPr>
              <a:t>Maîtriser ses contrats internationaux, </a:t>
            </a:r>
            <a:r>
              <a:rPr lang="fr-FR" sz="1200" b="1" dirty="0">
                <a:solidFill>
                  <a:srgbClr val="DC1406"/>
                </a:solidFill>
                <a:latin typeface="Helvetica" panose="020B0604020202020204" pitchFamily="34" charset="0"/>
                <a:cs typeface="Helvetica" panose="020B0604020202020204" pitchFamily="34" charset="0"/>
              </a:rPr>
              <a:t>les 30 juin, 1 et 2 juillet </a:t>
            </a:r>
          </a:p>
          <a:p>
            <a:endParaRPr lang="fr-FR" sz="1200" dirty="0">
              <a:solidFill>
                <a:srgbClr val="000066"/>
              </a:solidFill>
              <a:latin typeface="Helvetica" panose="020B0604020202020204" pitchFamily="34" charset="0"/>
              <a:cs typeface="Helvetica" panose="020B0604020202020204" pitchFamily="34" charset="0"/>
            </a:endParaRPr>
          </a:p>
        </p:txBody>
      </p:sp>
      <p:sp>
        <p:nvSpPr>
          <p:cNvPr id="27" name="Triangle isocèle 26">
            <a:extLst>
              <a:ext uri="{FF2B5EF4-FFF2-40B4-BE49-F238E27FC236}">
                <a16:creationId xmlns:a16="http://schemas.microsoft.com/office/drawing/2014/main" id="{DC843CEA-09FC-430A-B056-441CEC134EA8}"/>
              </a:ext>
            </a:extLst>
          </p:cNvPr>
          <p:cNvSpPr/>
          <p:nvPr>
            <p:custDataLst>
              <p:tags r:id="rId14"/>
            </p:custDataLst>
          </p:nvPr>
        </p:nvSpPr>
        <p:spPr>
          <a:xfrm rot="10800000">
            <a:off x="582618" y="2956348"/>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7788193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3"/>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234364" cy="707886"/>
          </a:xfrm>
          <a:prstGeom prst="rect">
            <a:avLst/>
          </a:prstGeom>
          <a:solidFill>
            <a:srgbClr val="0F437D"/>
          </a:solidFill>
        </p:spPr>
        <p:txBody>
          <a:bodyPr wrap="square" rtlCol="0">
            <a:spAutoFit/>
          </a:bodyPr>
          <a:lstStyle/>
          <a:p>
            <a:pPr>
              <a:spcBef>
                <a:spcPts val="600"/>
              </a:spcBef>
            </a:pPr>
            <a:r>
              <a:rPr lang="fr-FR" sz="2000" b="1" dirty="0">
                <a:solidFill>
                  <a:schemeClr val="bg1"/>
                </a:solidFill>
                <a:latin typeface="Helvetica" pitchFamily="2" charset="0"/>
              </a:rPr>
              <a:t>Développer ses compétences Managériales</a:t>
            </a:r>
          </a:p>
        </p:txBody>
      </p:sp>
      <p:sp>
        <p:nvSpPr>
          <p:cNvPr id="13" name="ZoneTexte 12">
            <a:extLst>
              <a:ext uri="{FF2B5EF4-FFF2-40B4-BE49-F238E27FC236}">
                <a16:creationId xmlns:a16="http://schemas.microsoft.com/office/drawing/2014/main" id="{2ED33688-C0B5-4670-A4BD-B037DBE2C181}"/>
              </a:ext>
            </a:extLst>
          </p:cNvPr>
          <p:cNvSpPr txBox="1"/>
          <p:nvPr>
            <p:custDataLst>
              <p:tags r:id="rId3"/>
            </p:custDataLst>
          </p:nvPr>
        </p:nvSpPr>
        <p:spPr>
          <a:xfrm>
            <a:off x="397565" y="1809420"/>
            <a:ext cx="5250760" cy="3108543"/>
          </a:xfrm>
          <a:prstGeom prst="rect">
            <a:avLst/>
          </a:prstGeom>
          <a:solidFill>
            <a:schemeClr val="bg1">
              <a:lumMod val="85000"/>
            </a:schemeClr>
          </a:solidFill>
        </p:spPr>
        <p:txBody>
          <a:bodyPr wrap="square" rtlCol="0">
            <a:spAutoFit/>
          </a:bodyPr>
          <a:lstStyle/>
          <a:p>
            <a:pPr algn="just"/>
            <a:endParaRPr lang="fr-FR" dirty="0"/>
          </a:p>
          <a:p>
            <a:pPr algn="just"/>
            <a:r>
              <a:rPr lang="fr-FR" b="1" dirty="0">
                <a:latin typeface="Helvetica" pitchFamily="2" charset="0"/>
                <a:ea typeface="Tahoma" panose="020B0604030504040204" pitchFamily="34" charset="0"/>
                <a:cs typeface="Tahoma" panose="020B0604030504040204" pitchFamily="34" charset="0"/>
              </a:rPr>
              <a:t>Objectifs :</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Développer ses qualités managériales et professionnelles.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Acquérir les bonnes postures managériales.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Optimiser la performance des équipes.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Prendre conscience de l'impact de ses émotions (intelligence émotionnelle) dans sa relation avec les autres.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Chercher les clés d'une efficacité relationnelle à travers le langage non verbal.</a:t>
            </a:r>
          </a:p>
          <a:p>
            <a:pPr marL="342900" indent="-34290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4" name="ZoneTexte 13">
            <a:extLst>
              <a:ext uri="{FF2B5EF4-FFF2-40B4-BE49-F238E27FC236}">
                <a16:creationId xmlns:a16="http://schemas.microsoft.com/office/drawing/2014/main" id="{A735D23E-56B9-41D5-8EB3-6A59901380BE}"/>
              </a:ext>
            </a:extLst>
          </p:cNvPr>
          <p:cNvSpPr txBox="1"/>
          <p:nvPr>
            <p:custDataLst>
              <p:tags r:id="rId4"/>
            </p:custDataLst>
          </p:nvPr>
        </p:nvSpPr>
        <p:spPr>
          <a:xfrm>
            <a:off x="397565" y="5115959"/>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3 jours de formation. </a:t>
            </a:r>
          </a:p>
        </p:txBody>
      </p:sp>
      <p:sp>
        <p:nvSpPr>
          <p:cNvPr id="15" name="Triangle isocèle 14"/>
          <p:cNvSpPr/>
          <p:nvPr>
            <p:custDataLst>
              <p:tags r:id="rId5"/>
            </p:custDataLst>
          </p:nvPr>
        </p:nvSpPr>
        <p:spPr>
          <a:xfrm rot="10800000">
            <a:off x="586740" y="1734009"/>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13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3"/>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065D6858-4C46-449A-8006-07D9E9BAAC52}"/>
              </a:ext>
            </a:extLst>
          </p:cNvPr>
          <p:cNvSpPr txBox="1"/>
          <p:nvPr>
            <p:custDataLst>
              <p:tags r:id="rId2"/>
            </p:custDataLst>
          </p:nvPr>
        </p:nvSpPr>
        <p:spPr>
          <a:xfrm>
            <a:off x="413960" y="1028700"/>
            <a:ext cx="6003315"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Management de Projet</a:t>
            </a:r>
          </a:p>
        </p:txBody>
      </p:sp>
      <p:sp>
        <p:nvSpPr>
          <p:cNvPr id="7" name="ZoneTexte 6">
            <a:extLst>
              <a:ext uri="{FF2B5EF4-FFF2-40B4-BE49-F238E27FC236}">
                <a16:creationId xmlns:a16="http://schemas.microsoft.com/office/drawing/2014/main" id="{2ED33688-C0B5-4670-A4BD-B037DBE2C181}"/>
              </a:ext>
            </a:extLst>
          </p:cNvPr>
          <p:cNvSpPr txBox="1"/>
          <p:nvPr>
            <p:custDataLst>
              <p:tags r:id="rId3"/>
            </p:custDataLst>
          </p:nvPr>
        </p:nvSpPr>
        <p:spPr>
          <a:xfrm>
            <a:off x="397564" y="1496376"/>
            <a:ext cx="6019711" cy="4339650"/>
          </a:xfrm>
          <a:prstGeom prst="rect">
            <a:avLst/>
          </a:prstGeom>
          <a:solidFill>
            <a:schemeClr val="bg1">
              <a:lumMod val="85000"/>
            </a:schemeClr>
          </a:solidFill>
        </p:spPr>
        <p:txBody>
          <a:bodyPr wrap="square" rtlCol="0">
            <a:spAutoFit/>
          </a:bodyPr>
          <a:lstStyle/>
          <a:p>
            <a:pPr algn="just"/>
            <a:endParaRPr lang="fr-FR" dirty="0"/>
          </a:p>
          <a:p>
            <a:pPr algn="just"/>
            <a:r>
              <a:rPr lang="fr-FR" b="1" dirty="0">
                <a:latin typeface="Helvetica" pitchFamily="2" charset="0"/>
                <a:ea typeface="Tahoma" panose="020B0604030504040204" pitchFamily="34" charset="0"/>
                <a:cs typeface="Tahoma" panose="020B0604030504040204" pitchFamily="34" charset="0"/>
              </a:rPr>
              <a:t>Objectifs :</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Appréhender tous les aspects de la gestion de projet au niveau organisationnel, technique, économique, financier, humain, logistique.</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Structurer, assurer et optimiser le bon déroulement d’un projet.</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Optimiser la gestion de ses activités quotidiennes par la maîtrise des techniques et des outils de l’analyse fonctionnelle de planification appropriés. </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Maîtriser les techniques de base de la définition, de la préparation, du pilotage et de l’évaluation d’un projet.</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Savoir négocier l’objectif et la mise en œuvre des compétences.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Planifier et savoir gérer un budget et maîtriser les risques.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Organiser, piloter et mobiliser une équipe projet.</a:t>
            </a:r>
          </a:p>
          <a:p>
            <a:pPr marL="342900" indent="-34290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8" name="ZoneTexte 7">
            <a:extLst>
              <a:ext uri="{FF2B5EF4-FFF2-40B4-BE49-F238E27FC236}">
                <a16:creationId xmlns:a16="http://schemas.microsoft.com/office/drawing/2014/main" id="{A735D23E-56B9-41D5-8EB3-6A59901380BE}"/>
              </a:ext>
            </a:extLst>
          </p:cNvPr>
          <p:cNvSpPr txBox="1"/>
          <p:nvPr>
            <p:custDataLst>
              <p:tags r:id="rId4"/>
            </p:custDataLst>
          </p:nvPr>
        </p:nvSpPr>
        <p:spPr>
          <a:xfrm>
            <a:off x="397565" y="6005663"/>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4 jours de formation. </a:t>
            </a:r>
          </a:p>
        </p:txBody>
      </p:sp>
      <p:sp>
        <p:nvSpPr>
          <p:cNvPr id="9" name="Triangle isocèle 8"/>
          <p:cNvSpPr/>
          <p:nvPr>
            <p:custDataLst>
              <p:tags r:id="rId5"/>
            </p:custDataLst>
          </p:nvPr>
        </p:nvSpPr>
        <p:spPr>
          <a:xfrm rot="10800000">
            <a:off x="586740" y="1420965"/>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1"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3"/>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234364"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La Gestion de Projet, les Fondamentaux</a:t>
            </a:r>
          </a:p>
        </p:txBody>
      </p:sp>
      <p:sp>
        <p:nvSpPr>
          <p:cNvPr id="7" name="ZoneTexte 6">
            <a:extLst>
              <a:ext uri="{FF2B5EF4-FFF2-40B4-BE49-F238E27FC236}">
                <a16:creationId xmlns:a16="http://schemas.microsoft.com/office/drawing/2014/main" id="{2ED33688-C0B5-4670-A4BD-B037DBE2C181}"/>
              </a:ext>
            </a:extLst>
          </p:cNvPr>
          <p:cNvSpPr txBox="1"/>
          <p:nvPr>
            <p:custDataLst>
              <p:tags r:id="rId3"/>
            </p:custDataLst>
          </p:nvPr>
        </p:nvSpPr>
        <p:spPr>
          <a:xfrm>
            <a:off x="397565" y="1496376"/>
            <a:ext cx="5250760" cy="3600986"/>
          </a:xfrm>
          <a:prstGeom prst="rect">
            <a:avLst/>
          </a:prstGeom>
          <a:solidFill>
            <a:schemeClr val="bg1">
              <a:lumMod val="85000"/>
            </a:schemeClr>
          </a:solidFill>
        </p:spPr>
        <p:txBody>
          <a:bodyPr wrap="square" rtlCol="0">
            <a:spAutoFit/>
          </a:bodyPr>
          <a:lstStyle/>
          <a:p>
            <a:pPr algn="just"/>
            <a:endParaRPr lang="fr-FR" dirty="0"/>
          </a:p>
          <a:p>
            <a:pPr algn="just"/>
            <a:r>
              <a:rPr lang="fr-FR" b="1" dirty="0">
                <a:latin typeface="Helvetica" pitchFamily="2" charset="0"/>
                <a:ea typeface="Tahoma" panose="020B0604030504040204" pitchFamily="34" charset="0"/>
                <a:cs typeface="Tahoma" panose="020B0604030504040204" pitchFamily="34" charset="0"/>
              </a:rPr>
              <a:t>Objectifs :</a:t>
            </a:r>
          </a:p>
          <a:p>
            <a:pPr marL="342900" lvl="0" indent="-342900">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Concevoir une vision claire sur la conduite d'un projet, </a:t>
            </a:r>
          </a:p>
          <a:p>
            <a:pPr marL="342900" lvl="0" indent="-342900">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Acquérir le lexique et les éléments clés du management de projets, </a:t>
            </a:r>
          </a:p>
          <a:p>
            <a:pPr marL="342900" lvl="0" indent="-342900">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Apprendre à formuler et planifier un projet,</a:t>
            </a:r>
          </a:p>
          <a:p>
            <a:pPr marL="342900" lvl="0" indent="-342900">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Développer les principaux plans d’action du projet : plan de communication, de formation, d'approvisionnement, de qualité, de développement,</a:t>
            </a:r>
          </a:p>
          <a:p>
            <a:pPr marL="342900" lvl="0" indent="-342900">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Optimiser le potentiel du chef de projet (animer, conduire le changement, négocier, …),</a:t>
            </a:r>
          </a:p>
          <a:p>
            <a:pPr marL="342900" lvl="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Capitaliser la fin du projet et retour d’expérience. </a:t>
            </a:r>
          </a:p>
          <a:p>
            <a:pPr marL="342900" indent="-34290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8" name="ZoneTexte 7">
            <a:extLst>
              <a:ext uri="{FF2B5EF4-FFF2-40B4-BE49-F238E27FC236}">
                <a16:creationId xmlns:a16="http://schemas.microsoft.com/office/drawing/2014/main" id="{A735D23E-56B9-41D5-8EB3-6A59901380BE}"/>
              </a:ext>
            </a:extLst>
          </p:cNvPr>
          <p:cNvSpPr txBox="1"/>
          <p:nvPr>
            <p:custDataLst>
              <p:tags r:id="rId4"/>
            </p:custDataLst>
          </p:nvPr>
        </p:nvSpPr>
        <p:spPr>
          <a:xfrm>
            <a:off x="397565" y="5221774"/>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4 jours de formation. </a:t>
            </a:r>
          </a:p>
        </p:txBody>
      </p:sp>
      <p:sp>
        <p:nvSpPr>
          <p:cNvPr id="9" name="Triangle isocèle 8"/>
          <p:cNvSpPr/>
          <p:nvPr>
            <p:custDataLst>
              <p:tags r:id="rId5"/>
            </p:custDataLst>
          </p:nvPr>
        </p:nvSpPr>
        <p:spPr>
          <a:xfrm rot="10800000">
            <a:off x="586740" y="1420965"/>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1"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3"/>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234364"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COACHING</a:t>
            </a:r>
          </a:p>
        </p:txBody>
      </p:sp>
      <p:sp>
        <p:nvSpPr>
          <p:cNvPr id="7" name="ZoneTexte 6">
            <a:extLst>
              <a:ext uri="{FF2B5EF4-FFF2-40B4-BE49-F238E27FC236}">
                <a16:creationId xmlns:a16="http://schemas.microsoft.com/office/drawing/2014/main" id="{2ED33688-C0B5-4670-A4BD-B037DBE2C181}"/>
              </a:ext>
            </a:extLst>
          </p:cNvPr>
          <p:cNvSpPr txBox="1"/>
          <p:nvPr>
            <p:custDataLst>
              <p:tags r:id="rId3"/>
            </p:custDataLst>
          </p:nvPr>
        </p:nvSpPr>
        <p:spPr>
          <a:xfrm>
            <a:off x="397565" y="1496376"/>
            <a:ext cx="5250760" cy="2862322"/>
          </a:xfrm>
          <a:prstGeom prst="rect">
            <a:avLst/>
          </a:prstGeom>
          <a:solidFill>
            <a:schemeClr val="bg1">
              <a:lumMod val="85000"/>
            </a:schemeClr>
          </a:solidFill>
        </p:spPr>
        <p:txBody>
          <a:bodyPr wrap="square" rtlCol="0">
            <a:spAutoFit/>
          </a:bodyPr>
          <a:lstStyle/>
          <a:p>
            <a:pPr algn="just"/>
            <a:endParaRPr lang="fr-FR" dirty="0"/>
          </a:p>
          <a:p>
            <a:pPr algn="just"/>
            <a:r>
              <a:rPr lang="fr-FR" b="1" dirty="0">
                <a:latin typeface="Helvetica" pitchFamily="2" charset="0"/>
                <a:ea typeface="Tahoma" panose="020B0604030504040204" pitchFamily="34" charset="0"/>
                <a:cs typeface="Tahoma" panose="020B0604030504040204" pitchFamily="34" charset="0"/>
              </a:rPr>
              <a:t>Objectifs :</a:t>
            </a:r>
          </a:p>
          <a:p>
            <a:pPr marL="342900" indent="-342900">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Améliorer ses performances en s'appuyant sur le développement du potentiel personnel.</a:t>
            </a:r>
          </a:p>
          <a:p>
            <a:pPr marL="342900" indent="-342900">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Mettre en place des changements comportementaux et organisationnels.</a:t>
            </a:r>
          </a:p>
          <a:p>
            <a:pPr marL="342900" indent="-342900">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Appréhender les nouvelles pratiques en matière de management ou de communication.</a:t>
            </a:r>
          </a:p>
          <a:p>
            <a:pPr marL="342900" indent="-342900">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Comprendre le fonctionnement d'une équipe et ses missions.</a:t>
            </a:r>
          </a:p>
          <a:p>
            <a:pPr marL="342900" indent="-34290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8" name="ZoneTexte 7">
            <a:extLst>
              <a:ext uri="{FF2B5EF4-FFF2-40B4-BE49-F238E27FC236}">
                <a16:creationId xmlns:a16="http://schemas.microsoft.com/office/drawing/2014/main" id="{A735D23E-56B9-41D5-8EB3-6A59901380BE}"/>
              </a:ext>
            </a:extLst>
          </p:cNvPr>
          <p:cNvSpPr txBox="1"/>
          <p:nvPr>
            <p:custDataLst>
              <p:tags r:id="rId4"/>
            </p:custDataLst>
          </p:nvPr>
        </p:nvSpPr>
        <p:spPr>
          <a:xfrm>
            <a:off x="397565" y="4532455"/>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A définir selon les objectifs du client. </a:t>
            </a:r>
          </a:p>
        </p:txBody>
      </p:sp>
      <p:sp>
        <p:nvSpPr>
          <p:cNvPr id="9" name="Triangle isocèle 8"/>
          <p:cNvSpPr/>
          <p:nvPr>
            <p:custDataLst>
              <p:tags r:id="rId5"/>
            </p:custDataLst>
          </p:nvPr>
        </p:nvSpPr>
        <p:spPr>
          <a:xfrm rot="10800000">
            <a:off x="586740" y="1420965"/>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1"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16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3"/>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043864" cy="707886"/>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Maîtriser les missions clés de la fonction RH</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783686"/>
            <a:ext cx="5055198" cy="3108543"/>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Cerner le rôle de la fonction RH.</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Identifier les différents domaines de la gestion des ressources humaines et leur imbrication.</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Maîtriser le cadre juridique des différents domaines afin de sécuriser ses pratiques.</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Maîtriser les outils d'évaluation des performances des salariés.</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Construire les tableaux de bord adaptés aux spécificités de l'entreprise.</a:t>
            </a:r>
          </a:p>
          <a:p>
            <a:pPr marL="285750" lvl="0" indent="-28575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3" name="ZoneTexte 12">
            <a:extLst>
              <a:ext uri="{FF2B5EF4-FFF2-40B4-BE49-F238E27FC236}">
                <a16:creationId xmlns:a16="http://schemas.microsoft.com/office/drawing/2014/main" id="{A735D23E-56B9-41D5-8EB3-6A59901380BE}"/>
              </a:ext>
            </a:extLst>
          </p:cNvPr>
          <p:cNvSpPr txBox="1"/>
          <p:nvPr>
            <p:custDataLst>
              <p:tags r:id="rId4"/>
            </p:custDataLst>
          </p:nvPr>
        </p:nvSpPr>
        <p:spPr>
          <a:xfrm>
            <a:off x="397565" y="5044673"/>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3 jours de formation. </a:t>
            </a:r>
          </a:p>
        </p:txBody>
      </p:sp>
      <p:sp>
        <p:nvSpPr>
          <p:cNvPr id="14" name="Triangle isocèle 13"/>
          <p:cNvSpPr/>
          <p:nvPr>
            <p:custDataLst>
              <p:tags r:id="rId5"/>
            </p:custDataLst>
          </p:nvPr>
        </p:nvSpPr>
        <p:spPr>
          <a:xfrm rot="10800000">
            <a:off x="586740" y="1736850"/>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3"/>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043864" cy="1015663"/>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Les Bases de la GPEC</a:t>
            </a:r>
          </a:p>
          <a:p>
            <a:r>
              <a:rPr lang="fr-FR" sz="2000" b="1" dirty="0">
                <a:solidFill>
                  <a:schemeClr val="bg1"/>
                </a:solidFill>
                <a:latin typeface="Helvetica" pitchFamily="2" charset="0"/>
              </a:rPr>
              <a:t>La gestion prévisionnelle de l'emploi et des compétences</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2088492"/>
            <a:ext cx="5064122" cy="2616101"/>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Comprendre les bases de la GPEC et la logique compétences.</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Identifier les enjeux de la GPEC, les clés d'entrée et points de vigilance.</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Acquérir les outils de la GPEC.</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Identifier les emplois sensibles et stratégiques.</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Construire un plan d'action RH.</a:t>
            </a:r>
          </a:p>
          <a:p>
            <a:pPr marL="285750" lvl="0" indent="-28575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3" name="ZoneTexte 12">
            <a:extLst>
              <a:ext uri="{FF2B5EF4-FFF2-40B4-BE49-F238E27FC236}">
                <a16:creationId xmlns:a16="http://schemas.microsoft.com/office/drawing/2014/main" id="{A735D23E-56B9-41D5-8EB3-6A59901380BE}"/>
              </a:ext>
            </a:extLst>
          </p:cNvPr>
          <p:cNvSpPr txBox="1"/>
          <p:nvPr>
            <p:custDataLst>
              <p:tags r:id="rId4"/>
            </p:custDataLst>
          </p:nvPr>
        </p:nvSpPr>
        <p:spPr>
          <a:xfrm>
            <a:off x="397565" y="4855199"/>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4 jours de formation </a:t>
            </a:r>
          </a:p>
        </p:txBody>
      </p:sp>
      <p:sp>
        <p:nvSpPr>
          <p:cNvPr id="14" name="Triangle isocèle 13"/>
          <p:cNvSpPr/>
          <p:nvPr>
            <p:custDataLst>
              <p:tags r:id="rId5"/>
            </p:custDataLst>
          </p:nvPr>
        </p:nvSpPr>
        <p:spPr>
          <a:xfrm rot="10800000">
            <a:off x="586740" y="204165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837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3"/>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043864"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Tableau de Bord RH</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70642"/>
            <a:ext cx="5064122" cy="3108543"/>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Utiliser efficacement les techniques et les outils de conception des tableaux de bord de suivi et de pilotage de la fonction RH.</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Connaître les principaux tableaux de bord adaptés aux missions de la DRH.</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Choisir les indicateurs et tableaux de bord RH adaptés à sa propre situation.</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Construire et mettre en œuvre ses propres tableaux de bord en entreprise.</a:t>
            </a:r>
          </a:p>
          <a:p>
            <a:pPr marL="285750" lvl="0" indent="-28575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3" name="ZoneTexte 12">
            <a:extLst>
              <a:ext uri="{FF2B5EF4-FFF2-40B4-BE49-F238E27FC236}">
                <a16:creationId xmlns:a16="http://schemas.microsoft.com/office/drawing/2014/main" id="{A735D23E-56B9-41D5-8EB3-6A59901380BE}"/>
              </a:ext>
            </a:extLst>
          </p:cNvPr>
          <p:cNvSpPr txBox="1"/>
          <p:nvPr>
            <p:custDataLst>
              <p:tags r:id="rId4"/>
            </p:custDataLst>
          </p:nvPr>
        </p:nvSpPr>
        <p:spPr>
          <a:xfrm>
            <a:off x="397565" y="4764581"/>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sp>
        <p:nvSpPr>
          <p:cNvPr id="14" name="Triangle isocèle 13"/>
          <p:cNvSpPr/>
          <p:nvPr>
            <p:custDataLst>
              <p:tags r:id="rId5"/>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90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3"/>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043864"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La Gestion des Œuvres Sociales</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70642"/>
            <a:ext cx="5064122" cy="2616101"/>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Connaître les principales activités sociales servies.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Examen des textes fondamentaux en vigueur.</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Les parties prenantes à la gestion des œuvres sociales.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Définir une politique sociale et gérer un budget.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Organisation de la structure des œuvres sociales.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Instrument de contrôle des œuvres sociales.</a:t>
            </a:r>
          </a:p>
          <a:p>
            <a:pPr marL="285750" lvl="0" indent="-28575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3" name="ZoneTexte 12">
            <a:extLst>
              <a:ext uri="{FF2B5EF4-FFF2-40B4-BE49-F238E27FC236}">
                <a16:creationId xmlns:a16="http://schemas.microsoft.com/office/drawing/2014/main" id="{A735D23E-56B9-41D5-8EB3-6A59901380BE}"/>
              </a:ext>
            </a:extLst>
          </p:cNvPr>
          <p:cNvSpPr txBox="1"/>
          <p:nvPr>
            <p:custDataLst>
              <p:tags r:id="rId4"/>
            </p:custDataLst>
          </p:nvPr>
        </p:nvSpPr>
        <p:spPr>
          <a:xfrm>
            <a:off x="397565" y="4262063"/>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4 jours de formation. </a:t>
            </a:r>
          </a:p>
        </p:txBody>
      </p:sp>
      <p:sp>
        <p:nvSpPr>
          <p:cNvPr id="14" name="Triangle isocèle 13"/>
          <p:cNvSpPr/>
          <p:nvPr>
            <p:custDataLst>
              <p:tags r:id="rId5"/>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45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3"/>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043864"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Conduire l’entretien de Recrutement</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70642"/>
            <a:ext cx="5064122" cy="3354765"/>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Disposer d'une méthodologie fiable pour conduire les entretiens de recrutement.</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Affiner sa capacité à analyser et à comprendre le comportement d'un candidat.</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Utiliser des outils efficaces pour sélectionner la meilleure candidature.</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Détecter les "soft </a:t>
            </a:r>
            <a:r>
              <a:rPr lang="fr-FR" sz="1600" dirty="0" err="1">
                <a:latin typeface="Helvetica" pitchFamily="2" charset="0"/>
                <a:ea typeface="Tahoma" panose="020B0604030504040204" pitchFamily="34" charset="0"/>
                <a:cs typeface="Tahoma" panose="020B0604030504040204" pitchFamily="34" charset="0"/>
              </a:rPr>
              <a:t>skills</a:t>
            </a:r>
            <a:r>
              <a:rPr lang="fr-FR" sz="1600" dirty="0">
                <a:latin typeface="Helvetica" pitchFamily="2" charset="0"/>
                <a:ea typeface="Tahoma" panose="020B0604030504040204" pitchFamily="34" charset="0"/>
                <a:cs typeface="Tahoma" panose="020B0604030504040204" pitchFamily="34" charset="0"/>
              </a:rPr>
              <a:t>" et les "</a:t>
            </a:r>
            <a:r>
              <a:rPr lang="fr-FR" sz="1600" dirty="0" err="1">
                <a:latin typeface="Helvetica" pitchFamily="2" charset="0"/>
                <a:ea typeface="Tahoma" panose="020B0604030504040204" pitchFamily="34" charset="0"/>
                <a:cs typeface="Tahoma" panose="020B0604030504040204" pitchFamily="34" charset="0"/>
              </a:rPr>
              <a:t>mad</a:t>
            </a:r>
            <a:r>
              <a:rPr lang="fr-FR" sz="1600" dirty="0">
                <a:latin typeface="Helvetica" pitchFamily="2" charset="0"/>
                <a:ea typeface="Tahoma" panose="020B0604030504040204" pitchFamily="34" charset="0"/>
                <a:cs typeface="Tahoma" panose="020B0604030504040204" pitchFamily="34" charset="0"/>
              </a:rPr>
              <a:t> </a:t>
            </a:r>
            <a:r>
              <a:rPr lang="fr-FR" sz="1600" dirty="0" err="1">
                <a:latin typeface="Helvetica" pitchFamily="2" charset="0"/>
                <a:ea typeface="Tahoma" panose="020B0604030504040204" pitchFamily="34" charset="0"/>
                <a:cs typeface="Tahoma" panose="020B0604030504040204" pitchFamily="34" charset="0"/>
              </a:rPr>
              <a:t>skills</a:t>
            </a:r>
            <a:r>
              <a:rPr lang="fr-FR" sz="1600" dirty="0">
                <a:latin typeface="Helvetica" pitchFamily="2" charset="0"/>
                <a:ea typeface="Tahoma" panose="020B0604030504040204" pitchFamily="34" charset="0"/>
                <a:cs typeface="Tahoma" panose="020B0604030504040204" pitchFamily="34" charset="0"/>
              </a:rPr>
              <a:t>" pour une analyse plus fine du candidat.</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Développer une posture non discriminante et bienveillante tout au long de l'entretien.</a:t>
            </a:r>
          </a:p>
          <a:p>
            <a:pPr marL="285750" lvl="0" indent="-28575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3" name="ZoneTexte 12">
            <a:extLst>
              <a:ext uri="{FF2B5EF4-FFF2-40B4-BE49-F238E27FC236}">
                <a16:creationId xmlns:a16="http://schemas.microsoft.com/office/drawing/2014/main" id="{A735D23E-56B9-41D5-8EB3-6A59901380BE}"/>
              </a:ext>
            </a:extLst>
          </p:cNvPr>
          <p:cNvSpPr txBox="1"/>
          <p:nvPr>
            <p:custDataLst>
              <p:tags r:id="rId4"/>
            </p:custDataLst>
          </p:nvPr>
        </p:nvSpPr>
        <p:spPr>
          <a:xfrm>
            <a:off x="397565" y="5003483"/>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sp>
        <p:nvSpPr>
          <p:cNvPr id="14" name="Triangle isocèle 13"/>
          <p:cNvSpPr/>
          <p:nvPr>
            <p:custDataLst>
              <p:tags r:id="rId5"/>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527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3"/>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043864"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La Gestion des Contrats de Travail</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70642"/>
            <a:ext cx="5064122" cy="2123658"/>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Choisir le contrat adapté.</a:t>
            </a:r>
          </a:p>
          <a:p>
            <a:pPr marL="285750" lvl="0" indent="-285750" algn="just">
              <a:buFont typeface="Arial" panose="020B0604020202020204" pitchFamily="34" charset="0"/>
              <a:buChar char="•"/>
            </a:pPr>
            <a:r>
              <a:rPr lang="fr-FR" sz="1600" dirty="0">
                <a:latin typeface="Helvetica" panose="020B0604020202020204" pitchFamily="34" charset="0"/>
                <a:cs typeface="Helvetica" panose="020B0604020202020204" pitchFamily="34" charset="0"/>
              </a:rPr>
              <a:t>É</a:t>
            </a:r>
            <a:r>
              <a:rPr lang="fr-FR" sz="1600" dirty="0">
                <a:latin typeface="Helvetica" pitchFamily="2" charset="0"/>
                <a:ea typeface="Tahoma" panose="020B0604030504040204" pitchFamily="34" charset="0"/>
                <a:cs typeface="Tahoma" panose="020B0604030504040204" pitchFamily="34" charset="0"/>
              </a:rPr>
              <a:t>laborer les contrats en y insérant les clauses nécessaires.</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Diminuer les risques de contentieux en cas de rupture.</a:t>
            </a:r>
          </a:p>
          <a:p>
            <a:pPr marL="285750" lvl="0" indent="-28575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3" name="ZoneTexte 12">
            <a:extLst>
              <a:ext uri="{FF2B5EF4-FFF2-40B4-BE49-F238E27FC236}">
                <a16:creationId xmlns:a16="http://schemas.microsoft.com/office/drawing/2014/main" id="{A735D23E-56B9-41D5-8EB3-6A59901380BE}"/>
              </a:ext>
            </a:extLst>
          </p:cNvPr>
          <p:cNvSpPr txBox="1"/>
          <p:nvPr>
            <p:custDataLst>
              <p:tags r:id="rId4"/>
            </p:custDataLst>
          </p:nvPr>
        </p:nvSpPr>
        <p:spPr>
          <a:xfrm>
            <a:off x="397565" y="3808995"/>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sp>
        <p:nvSpPr>
          <p:cNvPr id="14" name="Triangle isocèle 13"/>
          <p:cNvSpPr/>
          <p:nvPr>
            <p:custDataLst>
              <p:tags r:id="rId5"/>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764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custDataLst>
              <p:tags r:id="rId1"/>
            </p:custDataLst>
          </p:nvPr>
        </p:nvPicPr>
        <p:blipFill>
          <a:blip r:embed="rId31"/>
          <a:srcRect/>
          <a:stretch>
            <a:fillRect/>
          </a:stretch>
        </p:blipFill>
        <p:spPr bwMode="auto">
          <a:xfrm>
            <a:off x="1138368" y="2668478"/>
            <a:ext cx="4312876" cy="3303373"/>
          </a:xfrm>
          <a:prstGeom prst="rect">
            <a:avLst/>
          </a:prstGeom>
          <a:noFill/>
          <a:ln w="9525">
            <a:noFill/>
            <a:miter lim="800000"/>
            <a:headEnd/>
            <a:tailEnd/>
          </a:ln>
          <a:effectLst/>
        </p:spPr>
      </p:pic>
      <p:sp>
        <p:nvSpPr>
          <p:cNvPr id="53" name="Rectangle 52"/>
          <p:cNvSpPr/>
          <p:nvPr>
            <p:custDataLst>
              <p:tags r:id="rId2"/>
            </p:custDataLst>
          </p:nvPr>
        </p:nvSpPr>
        <p:spPr>
          <a:xfrm>
            <a:off x="1238250" y="1295103"/>
            <a:ext cx="9601200" cy="1138773"/>
          </a:xfrm>
          <a:prstGeom prst="rect">
            <a:avLst/>
          </a:prstGeom>
        </p:spPr>
        <p:txBody>
          <a:bodyPr wrap="square">
            <a:spAutoFit/>
          </a:bodyPr>
          <a:lstStyle/>
          <a:p>
            <a:pPr algn="ctr">
              <a:spcBef>
                <a:spcPts val="0"/>
              </a:spcBef>
            </a:pPr>
            <a:r>
              <a:rPr lang="fr-FR" sz="1600" dirty="0">
                <a:solidFill>
                  <a:srgbClr val="002060"/>
                </a:solidFill>
                <a:latin typeface="Helvetica" pitchFamily="2" charset="0"/>
              </a:rPr>
              <a:t>Formation sur mesure</a:t>
            </a:r>
          </a:p>
          <a:p>
            <a:pPr algn="ctr">
              <a:spcBef>
                <a:spcPts val="0"/>
              </a:spcBef>
            </a:pPr>
            <a:r>
              <a:rPr lang="fr-FR" sz="1600" dirty="0">
                <a:solidFill>
                  <a:srgbClr val="002060"/>
                </a:solidFill>
                <a:latin typeface="Helvetica" pitchFamily="2" charset="0"/>
              </a:rPr>
              <a:t>Formation Intra-entreprise &amp; inter-entreprises</a:t>
            </a:r>
          </a:p>
          <a:p>
            <a:pPr algn="ctr">
              <a:spcBef>
                <a:spcPts val="0"/>
              </a:spcBef>
            </a:pPr>
            <a:r>
              <a:rPr lang="fr-FR" sz="1600" dirty="0">
                <a:solidFill>
                  <a:srgbClr val="002060"/>
                </a:solidFill>
                <a:latin typeface="Helvetica" pitchFamily="2" charset="0"/>
              </a:rPr>
              <a:t>Plus de </a:t>
            </a:r>
            <a:r>
              <a:rPr lang="fr-FR" sz="2000" b="1" dirty="0">
                <a:solidFill>
                  <a:srgbClr val="FF4111"/>
                </a:solidFill>
                <a:latin typeface="Helvetica" pitchFamily="2" charset="0"/>
              </a:rPr>
              <a:t>800</a:t>
            </a:r>
            <a:r>
              <a:rPr lang="fr-FR" sz="1600" dirty="0">
                <a:solidFill>
                  <a:srgbClr val="FF4111"/>
                </a:solidFill>
                <a:latin typeface="Helvetica" pitchFamily="2" charset="0"/>
              </a:rPr>
              <a:t> </a:t>
            </a:r>
            <a:r>
              <a:rPr lang="fr-FR" sz="1600" b="1" dirty="0">
                <a:solidFill>
                  <a:srgbClr val="FF4111"/>
                </a:solidFill>
                <a:latin typeface="Helvetica" pitchFamily="2" charset="0"/>
              </a:rPr>
              <a:t>Formations Métiers </a:t>
            </a:r>
            <a:r>
              <a:rPr lang="fr-FR" sz="1600" dirty="0">
                <a:solidFill>
                  <a:srgbClr val="002060"/>
                </a:solidFill>
                <a:latin typeface="Helvetica" pitchFamily="2" charset="0"/>
              </a:rPr>
              <a:t>avec un vivier de formateurs spécialisés chacun dans leurs domaines de compétences en fonction de leurs parcours professionnels et expériences</a:t>
            </a:r>
          </a:p>
        </p:txBody>
      </p:sp>
      <p:sp>
        <p:nvSpPr>
          <p:cNvPr id="55" name="Rectangle 54"/>
          <p:cNvSpPr/>
          <p:nvPr>
            <p:custDataLst>
              <p:tags r:id="rId3"/>
            </p:custDataLst>
          </p:nvPr>
        </p:nvSpPr>
        <p:spPr>
          <a:xfrm>
            <a:off x="1266652" y="4583116"/>
            <a:ext cx="1199246" cy="430887"/>
          </a:xfrm>
          <a:prstGeom prst="rect">
            <a:avLst/>
          </a:prstGeom>
        </p:spPr>
        <p:txBody>
          <a:bodyPr wrap="square">
            <a:spAutoFit/>
          </a:bodyPr>
          <a:lstStyle/>
          <a:p>
            <a:pPr algn="ctr"/>
            <a:r>
              <a:rPr lang="fr-FR" sz="1100" b="1" dirty="0">
                <a:solidFill>
                  <a:schemeClr val="bg1"/>
                </a:solidFill>
                <a:latin typeface="Helvetica" pitchFamily="2" charset="0"/>
              </a:rPr>
              <a:t>Formation</a:t>
            </a:r>
          </a:p>
          <a:p>
            <a:pPr algn="ctr"/>
            <a:r>
              <a:rPr lang="fr-FR" sz="1100" b="1" dirty="0">
                <a:solidFill>
                  <a:schemeClr val="bg1"/>
                </a:solidFill>
                <a:latin typeface="Helvetica" pitchFamily="2" charset="0"/>
              </a:rPr>
              <a:t>Ludique</a:t>
            </a:r>
          </a:p>
        </p:txBody>
      </p:sp>
      <p:sp>
        <p:nvSpPr>
          <p:cNvPr id="56" name="Rectangle 55"/>
          <p:cNvSpPr/>
          <p:nvPr>
            <p:custDataLst>
              <p:tags r:id="rId4"/>
            </p:custDataLst>
          </p:nvPr>
        </p:nvSpPr>
        <p:spPr>
          <a:xfrm>
            <a:off x="1627059" y="3610670"/>
            <a:ext cx="1226820" cy="600164"/>
          </a:xfrm>
          <a:prstGeom prst="rect">
            <a:avLst/>
          </a:prstGeom>
        </p:spPr>
        <p:txBody>
          <a:bodyPr wrap="square">
            <a:spAutoFit/>
          </a:bodyPr>
          <a:lstStyle/>
          <a:p>
            <a:pPr algn="ctr"/>
            <a:r>
              <a:rPr lang="fr-FR" sz="1100" b="1" dirty="0">
                <a:solidFill>
                  <a:schemeClr val="bg1"/>
                </a:solidFill>
                <a:latin typeface="Helvetica" pitchFamily="2" charset="0"/>
              </a:rPr>
              <a:t>Possibilité</a:t>
            </a:r>
          </a:p>
          <a:p>
            <a:pPr algn="ctr"/>
            <a:r>
              <a:rPr lang="fr-FR" sz="1100" b="1" dirty="0">
                <a:solidFill>
                  <a:schemeClr val="bg1"/>
                </a:solidFill>
                <a:latin typeface="Helvetica" pitchFamily="2" charset="0"/>
              </a:rPr>
              <a:t>D’un suivi de </a:t>
            </a:r>
          </a:p>
          <a:p>
            <a:pPr algn="ctr"/>
            <a:r>
              <a:rPr lang="fr-FR" sz="1100" b="1" dirty="0">
                <a:solidFill>
                  <a:schemeClr val="bg1"/>
                </a:solidFill>
                <a:latin typeface="Helvetica" pitchFamily="2" charset="0"/>
              </a:rPr>
              <a:t>Formation</a:t>
            </a:r>
          </a:p>
        </p:txBody>
      </p:sp>
      <p:sp>
        <p:nvSpPr>
          <p:cNvPr id="57" name="Rectangle 56"/>
          <p:cNvSpPr/>
          <p:nvPr>
            <p:custDataLst>
              <p:tags r:id="rId5"/>
            </p:custDataLst>
          </p:nvPr>
        </p:nvSpPr>
        <p:spPr>
          <a:xfrm>
            <a:off x="2700876" y="3249889"/>
            <a:ext cx="1226820" cy="769441"/>
          </a:xfrm>
          <a:prstGeom prst="rect">
            <a:avLst/>
          </a:prstGeom>
          <a:noFill/>
        </p:spPr>
        <p:txBody>
          <a:bodyPr wrap="square">
            <a:spAutoFit/>
          </a:bodyPr>
          <a:lstStyle/>
          <a:p>
            <a:pPr algn="ctr"/>
            <a:r>
              <a:rPr lang="fr-FR" sz="1100" b="1" dirty="0">
                <a:solidFill>
                  <a:schemeClr val="bg1"/>
                </a:solidFill>
                <a:latin typeface="Helvetica" pitchFamily="2" charset="0"/>
              </a:rPr>
              <a:t>Personnaliser votre</a:t>
            </a:r>
          </a:p>
          <a:p>
            <a:pPr algn="ctr"/>
            <a:r>
              <a:rPr lang="fr-FR" sz="1100" b="1" dirty="0">
                <a:solidFill>
                  <a:schemeClr val="bg1"/>
                </a:solidFill>
                <a:latin typeface="Helvetica" pitchFamily="2" charset="0"/>
              </a:rPr>
              <a:t>Formation à </a:t>
            </a:r>
          </a:p>
          <a:p>
            <a:pPr algn="ctr"/>
            <a:r>
              <a:rPr lang="fr-FR" sz="1100" b="1" dirty="0">
                <a:solidFill>
                  <a:schemeClr val="bg1"/>
                </a:solidFill>
                <a:latin typeface="Helvetica" pitchFamily="2" charset="0"/>
              </a:rPr>
              <a:t>100%</a:t>
            </a:r>
          </a:p>
        </p:txBody>
      </p:sp>
      <p:sp>
        <p:nvSpPr>
          <p:cNvPr id="58" name="Rectangle 57"/>
          <p:cNvSpPr/>
          <p:nvPr>
            <p:custDataLst>
              <p:tags r:id="rId6"/>
            </p:custDataLst>
          </p:nvPr>
        </p:nvSpPr>
        <p:spPr>
          <a:xfrm>
            <a:off x="3737568" y="3832600"/>
            <a:ext cx="1226820" cy="261610"/>
          </a:xfrm>
          <a:prstGeom prst="rect">
            <a:avLst/>
          </a:prstGeom>
        </p:spPr>
        <p:txBody>
          <a:bodyPr wrap="square">
            <a:spAutoFit/>
          </a:bodyPr>
          <a:lstStyle/>
          <a:p>
            <a:pPr algn="ctr"/>
            <a:r>
              <a:rPr lang="fr-FR" sz="1100" b="1" dirty="0">
                <a:solidFill>
                  <a:schemeClr val="bg1"/>
                </a:solidFill>
                <a:latin typeface="Helvetica" pitchFamily="2" charset="0"/>
              </a:rPr>
              <a:t>Confidentialité</a:t>
            </a:r>
          </a:p>
        </p:txBody>
      </p:sp>
      <p:sp>
        <p:nvSpPr>
          <p:cNvPr id="59" name="Rectangle 58"/>
          <p:cNvSpPr/>
          <p:nvPr>
            <p:custDataLst>
              <p:tags r:id="rId7"/>
            </p:custDataLst>
          </p:nvPr>
        </p:nvSpPr>
        <p:spPr>
          <a:xfrm>
            <a:off x="4030809" y="4514536"/>
            <a:ext cx="1309080" cy="600164"/>
          </a:xfrm>
          <a:prstGeom prst="rect">
            <a:avLst/>
          </a:prstGeom>
        </p:spPr>
        <p:txBody>
          <a:bodyPr wrap="square">
            <a:spAutoFit/>
          </a:bodyPr>
          <a:lstStyle/>
          <a:p>
            <a:pPr algn="ctr"/>
            <a:r>
              <a:rPr lang="fr-FR" sz="1100" b="1" dirty="0">
                <a:solidFill>
                  <a:schemeClr val="bg1"/>
                </a:solidFill>
                <a:latin typeface="Helvetica" pitchFamily="2" charset="0"/>
              </a:rPr>
              <a:t>Meilleure </a:t>
            </a:r>
          </a:p>
          <a:p>
            <a:pPr algn="ctr"/>
            <a:r>
              <a:rPr lang="fr-FR" sz="1100" b="1" dirty="0">
                <a:solidFill>
                  <a:schemeClr val="bg1"/>
                </a:solidFill>
                <a:latin typeface="Helvetica" pitchFamily="2" charset="0"/>
              </a:rPr>
              <a:t>Rentabilité de</a:t>
            </a:r>
          </a:p>
          <a:p>
            <a:pPr algn="ctr"/>
            <a:r>
              <a:rPr lang="fr-FR" sz="1100" b="1" dirty="0">
                <a:solidFill>
                  <a:schemeClr val="bg1"/>
                </a:solidFill>
                <a:latin typeface="Helvetica" pitchFamily="2" charset="0"/>
              </a:rPr>
              <a:t>la Formation</a:t>
            </a:r>
          </a:p>
        </p:txBody>
      </p:sp>
      <p:sp>
        <p:nvSpPr>
          <p:cNvPr id="60" name="Rectangle 59"/>
          <p:cNvSpPr/>
          <p:nvPr>
            <p:custDataLst>
              <p:tags r:id="rId8"/>
            </p:custDataLst>
          </p:nvPr>
        </p:nvSpPr>
        <p:spPr>
          <a:xfrm>
            <a:off x="2130816" y="4794838"/>
            <a:ext cx="2232660" cy="523220"/>
          </a:xfrm>
          <a:prstGeom prst="rect">
            <a:avLst/>
          </a:prstGeom>
        </p:spPr>
        <p:txBody>
          <a:bodyPr wrap="square">
            <a:spAutoFit/>
          </a:bodyPr>
          <a:lstStyle/>
          <a:p>
            <a:pPr algn="ctr"/>
            <a:r>
              <a:rPr lang="fr-FR" sz="1400" b="1" dirty="0">
                <a:latin typeface="Helvetica" pitchFamily="2" charset="0"/>
              </a:rPr>
              <a:t>Intra-entreprise</a:t>
            </a:r>
          </a:p>
          <a:p>
            <a:pPr algn="ctr"/>
            <a:r>
              <a:rPr lang="fr-FR" sz="1400" b="1" dirty="0">
                <a:latin typeface="Helvetica" pitchFamily="2" charset="0"/>
              </a:rPr>
              <a:t>AVANTAGES</a:t>
            </a:r>
          </a:p>
        </p:txBody>
      </p:sp>
      <p:pic>
        <p:nvPicPr>
          <p:cNvPr id="79" name="Image 78" descr="Sans titre-2.png">
            <a:hlinkClick r:id="rId32" action="ppaction://hlinksldjump"/>
          </p:cNvPr>
          <p:cNvPicPr>
            <a:picLocks noChangeAspect="1"/>
          </p:cNvPicPr>
          <p:nvPr>
            <p:custDataLst>
              <p:tags r:id="rId9"/>
            </p:custDataLst>
          </p:nvPr>
        </p:nvPicPr>
        <p:blipFill>
          <a:blip r:embed="rId33"/>
          <a:stretch>
            <a:fillRect/>
          </a:stretch>
        </p:blipFill>
        <p:spPr>
          <a:xfrm rot="16200000">
            <a:off x="11094719" y="6114203"/>
            <a:ext cx="822962" cy="484633"/>
          </a:xfrm>
          <a:prstGeom prst="rect">
            <a:avLst/>
          </a:prstGeom>
        </p:spPr>
      </p:pic>
      <p:pic>
        <p:nvPicPr>
          <p:cNvPr id="80" name="Image 79" descr="Sans titre-2.png">
            <a:hlinkClick r:id="rId34" action="ppaction://hlinksldjump"/>
          </p:cNvPr>
          <p:cNvPicPr>
            <a:picLocks noChangeAspect="1"/>
          </p:cNvPicPr>
          <p:nvPr>
            <p:custDataLst>
              <p:tags r:id="rId10"/>
            </p:custDataLst>
          </p:nvPr>
        </p:nvPicPr>
        <p:blipFill>
          <a:blip r:embed="rId33"/>
          <a:stretch>
            <a:fillRect/>
          </a:stretch>
        </p:blipFill>
        <p:spPr>
          <a:xfrm rot="5400000">
            <a:off x="10633402" y="6081251"/>
            <a:ext cx="822962" cy="484633"/>
          </a:xfrm>
          <a:prstGeom prst="rect">
            <a:avLst/>
          </a:prstGeom>
        </p:spPr>
      </p:pic>
      <p:pic>
        <p:nvPicPr>
          <p:cNvPr id="84" name="Picture 2" descr="\\192.168.0.14\Profils_Itinérants\n.aoues\Desktop\bouton.png">
            <a:hlinkClick r:id="rId35" action="ppaction://hlinksldjump"/>
          </p:cNvPr>
          <p:cNvPicPr>
            <a:picLocks noChangeAspect="1" noChangeArrowheads="1"/>
          </p:cNvPicPr>
          <p:nvPr>
            <p:custDataLst>
              <p:tags r:id="rId11"/>
            </p:custDataLst>
          </p:nvPr>
        </p:nvPicPr>
        <p:blipFill>
          <a:blip r:embed="rId36" cstate="print"/>
          <a:srcRect/>
          <a:stretch>
            <a:fillRect/>
          </a:stretch>
        </p:blipFill>
        <p:spPr bwMode="auto">
          <a:xfrm>
            <a:off x="4574238" y="3268793"/>
            <a:ext cx="327632" cy="327632"/>
          </a:xfrm>
          <a:prstGeom prst="rect">
            <a:avLst/>
          </a:prstGeom>
          <a:noFill/>
        </p:spPr>
      </p:pic>
      <p:pic>
        <p:nvPicPr>
          <p:cNvPr id="85" name="Picture 2" descr="\\192.168.0.14\Profils_Itinérants\n.aoues\Desktop\bouton.png">
            <a:hlinkClick r:id="rId37" action="ppaction://hlinksldjump"/>
          </p:cNvPr>
          <p:cNvPicPr>
            <a:picLocks noChangeAspect="1" noChangeArrowheads="1"/>
          </p:cNvPicPr>
          <p:nvPr>
            <p:custDataLst>
              <p:tags r:id="rId12"/>
            </p:custDataLst>
          </p:nvPr>
        </p:nvPicPr>
        <p:blipFill>
          <a:blip r:embed="rId36" cstate="print"/>
          <a:srcRect/>
          <a:stretch>
            <a:fillRect/>
          </a:stretch>
        </p:blipFill>
        <p:spPr bwMode="auto">
          <a:xfrm>
            <a:off x="5164442" y="4690269"/>
            <a:ext cx="327632" cy="327632"/>
          </a:xfrm>
          <a:prstGeom prst="rect">
            <a:avLst/>
          </a:prstGeom>
          <a:noFill/>
        </p:spPr>
      </p:pic>
      <p:pic>
        <p:nvPicPr>
          <p:cNvPr id="87" name="Picture 2" descr="\\192.168.0.14\Profils_Itinérants\n.aoues\Desktop\bouton.png">
            <a:hlinkClick r:id="rId38" action="ppaction://hlinksldjump"/>
          </p:cNvPr>
          <p:cNvPicPr>
            <a:picLocks noChangeAspect="1" noChangeArrowheads="1"/>
          </p:cNvPicPr>
          <p:nvPr>
            <p:custDataLst>
              <p:tags r:id="rId13"/>
            </p:custDataLst>
          </p:nvPr>
        </p:nvPicPr>
        <p:blipFill>
          <a:blip r:embed="rId36" cstate="print"/>
          <a:srcRect/>
          <a:stretch>
            <a:fillRect/>
          </a:stretch>
        </p:blipFill>
        <p:spPr bwMode="auto">
          <a:xfrm>
            <a:off x="1124456" y="4632080"/>
            <a:ext cx="327632" cy="327632"/>
          </a:xfrm>
          <a:prstGeom prst="rect">
            <a:avLst/>
          </a:prstGeom>
          <a:noFill/>
        </p:spPr>
      </p:pic>
      <p:pic>
        <p:nvPicPr>
          <p:cNvPr id="88" name="Picture 2" descr="\\192.168.0.14\Profils_Itinérants\n.aoues\Desktop\bouton.png">
            <a:hlinkClick r:id="rId39" action="ppaction://hlinksldjump"/>
          </p:cNvPr>
          <p:cNvPicPr>
            <a:picLocks noChangeAspect="1" noChangeArrowheads="1"/>
          </p:cNvPicPr>
          <p:nvPr>
            <p:custDataLst>
              <p:tags r:id="rId14"/>
            </p:custDataLst>
          </p:nvPr>
        </p:nvPicPr>
        <p:blipFill>
          <a:blip r:embed="rId36" cstate="print"/>
          <a:srcRect/>
          <a:stretch>
            <a:fillRect/>
          </a:stretch>
        </p:blipFill>
        <p:spPr bwMode="auto">
          <a:xfrm>
            <a:off x="1731285" y="3260480"/>
            <a:ext cx="327632" cy="327632"/>
          </a:xfrm>
          <a:prstGeom prst="rect">
            <a:avLst/>
          </a:prstGeom>
          <a:noFill/>
        </p:spPr>
      </p:pic>
      <p:pic>
        <p:nvPicPr>
          <p:cNvPr id="89" name="Picture 2" descr="\\192.168.0.14\Profils_Itinérants\n.aoues\Desktop\bouton.png">
            <a:hlinkClick r:id="rId40" action="ppaction://hlinksldjump"/>
          </p:cNvPr>
          <p:cNvPicPr>
            <a:picLocks noChangeAspect="1" noChangeArrowheads="1"/>
          </p:cNvPicPr>
          <p:nvPr>
            <p:custDataLst>
              <p:tags r:id="rId15"/>
            </p:custDataLst>
          </p:nvPr>
        </p:nvPicPr>
        <p:blipFill>
          <a:blip r:embed="rId36" cstate="print"/>
          <a:srcRect/>
          <a:stretch>
            <a:fillRect/>
          </a:stretch>
        </p:blipFill>
        <p:spPr bwMode="auto">
          <a:xfrm>
            <a:off x="3102885" y="2678589"/>
            <a:ext cx="327632" cy="327632"/>
          </a:xfrm>
          <a:prstGeom prst="rect">
            <a:avLst/>
          </a:prstGeom>
          <a:noFill/>
        </p:spPr>
      </p:pic>
      <p:pic>
        <p:nvPicPr>
          <p:cNvPr id="67" name="Picture 4"/>
          <p:cNvPicPr>
            <a:picLocks noChangeAspect="1" noChangeArrowheads="1"/>
          </p:cNvPicPr>
          <p:nvPr>
            <p:custDataLst>
              <p:tags r:id="rId16"/>
            </p:custDataLst>
          </p:nvPr>
        </p:nvPicPr>
        <p:blipFill>
          <a:blip r:embed="rId31"/>
          <a:srcRect/>
          <a:stretch>
            <a:fillRect/>
          </a:stretch>
        </p:blipFill>
        <p:spPr bwMode="auto">
          <a:xfrm>
            <a:off x="6196143" y="2668478"/>
            <a:ext cx="4312876" cy="3303373"/>
          </a:xfrm>
          <a:prstGeom prst="rect">
            <a:avLst/>
          </a:prstGeom>
          <a:noFill/>
          <a:ln w="9525">
            <a:noFill/>
            <a:miter lim="800000"/>
            <a:headEnd/>
            <a:tailEnd/>
          </a:ln>
          <a:effectLst/>
        </p:spPr>
      </p:pic>
      <p:sp>
        <p:nvSpPr>
          <p:cNvPr id="93" name="Rectangle 92"/>
          <p:cNvSpPr/>
          <p:nvPr>
            <p:custDataLst>
              <p:tags r:id="rId17"/>
            </p:custDataLst>
          </p:nvPr>
        </p:nvSpPr>
        <p:spPr>
          <a:xfrm>
            <a:off x="7188591" y="4794838"/>
            <a:ext cx="2232660" cy="523220"/>
          </a:xfrm>
          <a:prstGeom prst="rect">
            <a:avLst/>
          </a:prstGeom>
        </p:spPr>
        <p:txBody>
          <a:bodyPr wrap="square">
            <a:spAutoFit/>
          </a:bodyPr>
          <a:lstStyle/>
          <a:p>
            <a:pPr algn="ctr"/>
            <a:r>
              <a:rPr lang="fr-FR" sz="1400" b="1" dirty="0">
                <a:latin typeface="Helvetica" pitchFamily="2" charset="0"/>
              </a:rPr>
              <a:t>Inter-entreprises</a:t>
            </a:r>
          </a:p>
          <a:p>
            <a:pPr algn="ctr"/>
            <a:r>
              <a:rPr lang="fr-FR" sz="1400" b="1" dirty="0">
                <a:latin typeface="Helvetica" pitchFamily="2" charset="0"/>
              </a:rPr>
              <a:t>AVANTAGES</a:t>
            </a:r>
          </a:p>
        </p:txBody>
      </p:sp>
      <p:pic>
        <p:nvPicPr>
          <p:cNvPr id="94" name="Picture 2" descr="\\192.168.0.14\Profils_Itinérants\n.aoues\Desktop\bouton.png">
            <a:hlinkClick r:id="rId41" action="ppaction://hlinksldjump"/>
          </p:cNvPr>
          <p:cNvPicPr>
            <a:picLocks noChangeAspect="1" noChangeArrowheads="1"/>
          </p:cNvPicPr>
          <p:nvPr>
            <p:custDataLst>
              <p:tags r:id="rId18"/>
            </p:custDataLst>
          </p:nvPr>
        </p:nvPicPr>
        <p:blipFill>
          <a:blip r:embed="rId36" cstate="print"/>
          <a:srcRect/>
          <a:stretch>
            <a:fillRect/>
          </a:stretch>
        </p:blipFill>
        <p:spPr bwMode="auto">
          <a:xfrm>
            <a:off x="9632013" y="3268793"/>
            <a:ext cx="327632" cy="327632"/>
          </a:xfrm>
          <a:prstGeom prst="rect">
            <a:avLst/>
          </a:prstGeom>
          <a:noFill/>
        </p:spPr>
      </p:pic>
      <p:pic>
        <p:nvPicPr>
          <p:cNvPr id="95" name="Picture 2" descr="\\192.168.0.14\Profils_Itinérants\n.aoues\Desktop\bouton.png">
            <a:hlinkClick r:id="rId42" action="ppaction://hlinksldjump"/>
          </p:cNvPr>
          <p:cNvPicPr>
            <a:picLocks noChangeAspect="1" noChangeArrowheads="1"/>
          </p:cNvPicPr>
          <p:nvPr>
            <p:custDataLst>
              <p:tags r:id="rId19"/>
            </p:custDataLst>
          </p:nvPr>
        </p:nvPicPr>
        <p:blipFill>
          <a:blip r:embed="rId36" cstate="print"/>
          <a:srcRect/>
          <a:stretch>
            <a:fillRect/>
          </a:stretch>
        </p:blipFill>
        <p:spPr bwMode="auto">
          <a:xfrm>
            <a:off x="10222217" y="4690269"/>
            <a:ext cx="327632" cy="327632"/>
          </a:xfrm>
          <a:prstGeom prst="rect">
            <a:avLst/>
          </a:prstGeom>
          <a:noFill/>
        </p:spPr>
      </p:pic>
      <p:pic>
        <p:nvPicPr>
          <p:cNvPr id="96" name="Picture 2" descr="\\192.168.0.14\Profils_Itinérants\n.aoues\Desktop\bouton.png">
            <a:hlinkClick r:id="rId43" action="ppaction://hlinksldjump"/>
          </p:cNvPr>
          <p:cNvPicPr>
            <a:picLocks noChangeAspect="1" noChangeArrowheads="1"/>
          </p:cNvPicPr>
          <p:nvPr>
            <p:custDataLst>
              <p:tags r:id="rId20"/>
            </p:custDataLst>
          </p:nvPr>
        </p:nvPicPr>
        <p:blipFill>
          <a:blip r:embed="rId36" cstate="print"/>
          <a:srcRect/>
          <a:stretch>
            <a:fillRect/>
          </a:stretch>
        </p:blipFill>
        <p:spPr bwMode="auto">
          <a:xfrm>
            <a:off x="6182231" y="4632080"/>
            <a:ext cx="327632" cy="327632"/>
          </a:xfrm>
          <a:prstGeom prst="rect">
            <a:avLst/>
          </a:prstGeom>
          <a:noFill/>
        </p:spPr>
      </p:pic>
      <p:pic>
        <p:nvPicPr>
          <p:cNvPr id="97" name="Picture 2" descr="\\192.168.0.14\Profils_Itinérants\n.aoues\Desktop\bouton.png">
            <a:hlinkClick r:id="rId44" action="ppaction://hlinksldjump"/>
          </p:cNvPr>
          <p:cNvPicPr>
            <a:picLocks noChangeAspect="1" noChangeArrowheads="1"/>
          </p:cNvPicPr>
          <p:nvPr>
            <p:custDataLst>
              <p:tags r:id="rId21"/>
            </p:custDataLst>
          </p:nvPr>
        </p:nvPicPr>
        <p:blipFill>
          <a:blip r:embed="rId36" cstate="print"/>
          <a:srcRect/>
          <a:stretch>
            <a:fillRect/>
          </a:stretch>
        </p:blipFill>
        <p:spPr bwMode="auto">
          <a:xfrm>
            <a:off x="6789060" y="3260480"/>
            <a:ext cx="327632" cy="327632"/>
          </a:xfrm>
          <a:prstGeom prst="rect">
            <a:avLst/>
          </a:prstGeom>
          <a:noFill/>
        </p:spPr>
      </p:pic>
      <p:pic>
        <p:nvPicPr>
          <p:cNvPr id="98" name="Picture 2" descr="\\192.168.0.14\Profils_Itinérants\n.aoues\Desktop\bouton.png">
            <a:hlinkClick r:id="rId45" action="ppaction://hlinksldjump"/>
          </p:cNvPr>
          <p:cNvPicPr>
            <a:picLocks noChangeAspect="1" noChangeArrowheads="1"/>
          </p:cNvPicPr>
          <p:nvPr>
            <p:custDataLst>
              <p:tags r:id="rId22"/>
            </p:custDataLst>
          </p:nvPr>
        </p:nvPicPr>
        <p:blipFill>
          <a:blip r:embed="rId36" cstate="print"/>
          <a:srcRect/>
          <a:stretch>
            <a:fillRect/>
          </a:stretch>
        </p:blipFill>
        <p:spPr bwMode="auto">
          <a:xfrm>
            <a:off x="8160660" y="2678589"/>
            <a:ext cx="327632" cy="327632"/>
          </a:xfrm>
          <a:prstGeom prst="rect">
            <a:avLst/>
          </a:prstGeom>
          <a:noFill/>
        </p:spPr>
      </p:pic>
      <p:sp>
        <p:nvSpPr>
          <p:cNvPr id="27" name="Rectangle 26">
            <a:extLst>
              <a:ext uri="{FF2B5EF4-FFF2-40B4-BE49-F238E27FC236}">
                <a16:creationId xmlns:a16="http://schemas.microsoft.com/office/drawing/2014/main" id="{27489A43-1857-488E-A553-5EAFA8FF0086}"/>
              </a:ext>
            </a:extLst>
          </p:cNvPr>
          <p:cNvSpPr/>
          <p:nvPr>
            <p:custDataLst>
              <p:tags r:id="rId23"/>
            </p:custDataLst>
          </p:nvPr>
        </p:nvSpPr>
        <p:spPr>
          <a:xfrm>
            <a:off x="6683979" y="3663323"/>
            <a:ext cx="1309080" cy="430887"/>
          </a:xfrm>
          <a:prstGeom prst="rect">
            <a:avLst/>
          </a:prstGeom>
        </p:spPr>
        <p:txBody>
          <a:bodyPr wrap="square">
            <a:spAutoFit/>
          </a:bodyPr>
          <a:lstStyle/>
          <a:p>
            <a:pPr algn="ctr"/>
            <a:r>
              <a:rPr lang="fr-FR" sz="1100" b="1" dirty="0">
                <a:solidFill>
                  <a:schemeClr val="bg1"/>
                </a:solidFill>
                <a:latin typeface="Helvetica" pitchFamily="2" charset="0"/>
              </a:rPr>
              <a:t>Axées sur la pratique </a:t>
            </a:r>
          </a:p>
        </p:txBody>
      </p:sp>
      <p:sp>
        <p:nvSpPr>
          <p:cNvPr id="2" name="Rectangle 1">
            <a:extLst>
              <a:ext uri="{FF2B5EF4-FFF2-40B4-BE49-F238E27FC236}">
                <a16:creationId xmlns:a16="http://schemas.microsoft.com/office/drawing/2014/main" id="{BDF4E06E-3247-4C78-923E-5B6DB99C606D}"/>
              </a:ext>
            </a:extLst>
          </p:cNvPr>
          <p:cNvSpPr/>
          <p:nvPr>
            <p:custDataLst>
              <p:tags r:id="rId24"/>
            </p:custDataLst>
          </p:nvPr>
        </p:nvSpPr>
        <p:spPr>
          <a:xfrm>
            <a:off x="7839651" y="3090721"/>
            <a:ext cx="1043206" cy="769441"/>
          </a:xfrm>
          <a:prstGeom prst="rect">
            <a:avLst/>
          </a:prstGeom>
        </p:spPr>
        <p:txBody>
          <a:bodyPr wrap="square">
            <a:spAutoFit/>
          </a:bodyPr>
          <a:lstStyle/>
          <a:p>
            <a:pPr algn="ctr"/>
            <a:r>
              <a:rPr lang="fr-FR" sz="1100" b="1" dirty="0">
                <a:solidFill>
                  <a:schemeClr val="bg1"/>
                </a:solidFill>
                <a:latin typeface="Helvetica" pitchFamily="2" charset="0"/>
              </a:rPr>
              <a:t>Partage d’expérience </a:t>
            </a:r>
          </a:p>
          <a:p>
            <a:pPr algn="ctr"/>
            <a:r>
              <a:rPr lang="fr-FR" sz="1100" b="1" dirty="0">
                <a:solidFill>
                  <a:schemeClr val="bg1"/>
                </a:solidFill>
                <a:latin typeface="Helvetica" pitchFamily="2" charset="0"/>
              </a:rPr>
              <a:t>et interactivité</a:t>
            </a:r>
          </a:p>
        </p:txBody>
      </p:sp>
      <p:sp>
        <p:nvSpPr>
          <p:cNvPr id="3" name="Rectangle 2">
            <a:extLst>
              <a:ext uri="{FF2B5EF4-FFF2-40B4-BE49-F238E27FC236}">
                <a16:creationId xmlns:a16="http://schemas.microsoft.com/office/drawing/2014/main" id="{698EFFCD-E331-443E-B1FC-5B8AD5D2E4F9}"/>
              </a:ext>
            </a:extLst>
          </p:cNvPr>
          <p:cNvSpPr/>
          <p:nvPr>
            <p:custDataLst>
              <p:tags r:id="rId25"/>
            </p:custDataLst>
          </p:nvPr>
        </p:nvSpPr>
        <p:spPr>
          <a:xfrm>
            <a:off x="8991488" y="3588112"/>
            <a:ext cx="859531" cy="600164"/>
          </a:xfrm>
          <a:prstGeom prst="rect">
            <a:avLst/>
          </a:prstGeom>
        </p:spPr>
        <p:txBody>
          <a:bodyPr wrap="none">
            <a:spAutoFit/>
          </a:bodyPr>
          <a:lstStyle/>
          <a:p>
            <a:pPr algn="ctr"/>
            <a:r>
              <a:rPr lang="fr-FR" sz="1100" b="1" dirty="0">
                <a:solidFill>
                  <a:schemeClr val="bg1"/>
                </a:solidFill>
                <a:latin typeface="Helvetica" pitchFamily="2" charset="0"/>
              </a:rPr>
              <a:t>Coûts </a:t>
            </a:r>
          </a:p>
          <a:p>
            <a:pPr algn="ctr"/>
            <a:r>
              <a:rPr lang="fr-FR" sz="1100" b="1" dirty="0">
                <a:solidFill>
                  <a:schemeClr val="bg1"/>
                </a:solidFill>
                <a:latin typeface="Helvetica" pitchFamily="2" charset="0"/>
              </a:rPr>
              <a:t>Par </a:t>
            </a:r>
          </a:p>
          <a:p>
            <a:pPr algn="ctr"/>
            <a:r>
              <a:rPr lang="fr-FR" sz="1100" b="1" dirty="0">
                <a:solidFill>
                  <a:schemeClr val="bg1"/>
                </a:solidFill>
                <a:latin typeface="Helvetica" pitchFamily="2" charset="0"/>
              </a:rPr>
              <a:t>personne </a:t>
            </a:r>
            <a:endParaRPr lang="fr-FR" sz="1100" b="1" dirty="0">
              <a:solidFill>
                <a:schemeClr val="bg1"/>
              </a:solidFill>
              <a:latin typeface="Helvetica" pitchFamily="2" charset="0"/>
              <a:hlinkClick r:id="rId46">
                <a:extLst>
                  <a:ext uri="{A12FA001-AC4F-418D-AE19-62706E023703}">
                    <ahyp:hlinkClr xmlns:ahyp="http://schemas.microsoft.com/office/drawing/2018/hyperlinkcolor" val="tx"/>
                  </a:ext>
                </a:extLst>
              </a:hlinkClick>
            </a:endParaRPr>
          </a:p>
        </p:txBody>
      </p:sp>
      <p:sp>
        <p:nvSpPr>
          <p:cNvPr id="30" name="Rectangle 29">
            <a:extLst>
              <a:ext uri="{FF2B5EF4-FFF2-40B4-BE49-F238E27FC236}">
                <a16:creationId xmlns:a16="http://schemas.microsoft.com/office/drawing/2014/main" id="{03698455-4B0B-4BC7-AC80-95276198EE68}"/>
              </a:ext>
            </a:extLst>
          </p:cNvPr>
          <p:cNvSpPr/>
          <p:nvPr>
            <p:custDataLst>
              <p:tags r:id="rId26"/>
            </p:custDataLst>
          </p:nvPr>
        </p:nvSpPr>
        <p:spPr>
          <a:xfrm>
            <a:off x="6315408" y="4560236"/>
            <a:ext cx="1309080" cy="600164"/>
          </a:xfrm>
          <a:prstGeom prst="rect">
            <a:avLst/>
          </a:prstGeom>
        </p:spPr>
        <p:txBody>
          <a:bodyPr wrap="square">
            <a:spAutoFit/>
          </a:bodyPr>
          <a:lstStyle/>
          <a:p>
            <a:pPr algn="ctr"/>
            <a:r>
              <a:rPr lang="fr-FR" sz="1100" b="1" dirty="0">
                <a:solidFill>
                  <a:schemeClr val="bg1"/>
                </a:solidFill>
                <a:latin typeface="Helvetica" pitchFamily="2" charset="0"/>
              </a:rPr>
              <a:t>Adaptées aux besoins des entreprises </a:t>
            </a:r>
          </a:p>
        </p:txBody>
      </p:sp>
      <p:sp>
        <p:nvSpPr>
          <p:cNvPr id="4" name="Rectangle 3">
            <a:extLst>
              <a:ext uri="{FF2B5EF4-FFF2-40B4-BE49-F238E27FC236}">
                <a16:creationId xmlns:a16="http://schemas.microsoft.com/office/drawing/2014/main" id="{7D3AD614-EC2E-4D00-8B92-1D9E31D3F02B}"/>
              </a:ext>
            </a:extLst>
          </p:cNvPr>
          <p:cNvSpPr/>
          <p:nvPr>
            <p:custDataLst>
              <p:tags r:id="rId27"/>
            </p:custDataLst>
          </p:nvPr>
        </p:nvSpPr>
        <p:spPr>
          <a:xfrm>
            <a:off x="9200269" y="4632081"/>
            <a:ext cx="1120607" cy="430887"/>
          </a:xfrm>
          <a:prstGeom prst="rect">
            <a:avLst/>
          </a:prstGeom>
        </p:spPr>
        <p:txBody>
          <a:bodyPr wrap="square">
            <a:spAutoFit/>
          </a:bodyPr>
          <a:lstStyle/>
          <a:p>
            <a:pPr algn="ctr"/>
            <a:r>
              <a:rPr lang="fr-FR" sz="1100" b="1" dirty="0">
                <a:solidFill>
                  <a:schemeClr val="bg1"/>
                </a:solidFill>
                <a:latin typeface="Helvetica" pitchFamily="2" charset="0"/>
              </a:rPr>
              <a:t>Approche</a:t>
            </a:r>
          </a:p>
          <a:p>
            <a:pPr algn="ctr"/>
            <a:r>
              <a:rPr lang="fr-FR" sz="1100" b="1" dirty="0">
                <a:solidFill>
                  <a:schemeClr val="bg1"/>
                </a:solidFill>
                <a:latin typeface="Helvetica" pitchFamily="2" charset="0"/>
              </a:rPr>
              <a:t>andragogique</a:t>
            </a:r>
            <a:endParaRPr lang="x-none" sz="1100" b="1" dirty="0">
              <a:solidFill>
                <a:schemeClr val="bg1"/>
              </a:solidFill>
              <a:latin typeface="Helvetica" pitchFamily="2" charset="0"/>
            </a:endParaRPr>
          </a:p>
        </p:txBody>
      </p:sp>
      <p:pic>
        <p:nvPicPr>
          <p:cNvPr id="32" name="Picture 2"/>
          <p:cNvPicPr>
            <a:picLocks noChangeAspect="1" noChangeArrowheads="1"/>
          </p:cNvPicPr>
          <p:nvPr>
            <p:custDataLst>
              <p:tags r:id="rId28"/>
            </p:custDataLst>
          </p:nvPr>
        </p:nvPicPr>
        <p:blipFill>
          <a:blip r:embed="rId47">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21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3"/>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043864" cy="707886"/>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Accueillir et Intégrer les Nouveaux Embauchés</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783686"/>
            <a:ext cx="5064122" cy="2585323"/>
          </a:xfrm>
          <a:prstGeom prst="rect">
            <a:avLst/>
          </a:prstGeom>
          <a:solidFill>
            <a:schemeClr val="bg1">
              <a:lumMod val="85000"/>
            </a:schemeClr>
          </a:solidFill>
        </p:spPr>
        <p:txBody>
          <a:bodyPr wrap="square" rtlCol="0">
            <a:spAutoFit/>
          </a:bodyPr>
          <a:lstStyle/>
          <a:p>
            <a:pPr algn="just"/>
            <a:endParaRPr lang="fr-FR" sz="1600"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Comprendre les enjeux d'un accueil et d’une intégration réussie.</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Harmoniser et professionnaliser les pratiques d'intégration en lien avec la DRH.</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Acquérir ou améliorer ses techniques de communication : savoir faire passer un message</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Motiver ses nouveaux collaborateurs.</a:t>
            </a:r>
          </a:p>
          <a:p>
            <a:pPr marL="285750" lvl="0" indent="-28575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3" name="ZoneTexte 12">
            <a:extLst>
              <a:ext uri="{FF2B5EF4-FFF2-40B4-BE49-F238E27FC236}">
                <a16:creationId xmlns:a16="http://schemas.microsoft.com/office/drawing/2014/main" id="{A735D23E-56B9-41D5-8EB3-6A59901380BE}"/>
              </a:ext>
            </a:extLst>
          </p:cNvPr>
          <p:cNvSpPr txBox="1"/>
          <p:nvPr>
            <p:custDataLst>
              <p:tags r:id="rId4"/>
            </p:custDataLst>
          </p:nvPr>
        </p:nvSpPr>
        <p:spPr>
          <a:xfrm>
            <a:off x="397565" y="4599840"/>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1 jour de formation. </a:t>
            </a:r>
          </a:p>
        </p:txBody>
      </p:sp>
      <p:sp>
        <p:nvSpPr>
          <p:cNvPr id="14" name="Triangle isocèle 13"/>
          <p:cNvSpPr/>
          <p:nvPr>
            <p:custDataLst>
              <p:tags r:id="rId5"/>
            </p:custDataLst>
          </p:nvPr>
        </p:nvSpPr>
        <p:spPr>
          <a:xfrm rot="10800000">
            <a:off x="586740" y="1736850"/>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76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3"/>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043864"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La Qualité de Vie au Travail « QVT » </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78880"/>
            <a:ext cx="5064122" cy="2862322"/>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Comprendre la notion de QVT et appréhender ses différentes composantes.</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Intégrer les éléments de cadrage juridique et les fondamentaux de la démarche QVT.</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Apporter des éléments de réflexion pour définir les enjeux et les priorités.</a:t>
            </a:r>
          </a:p>
          <a:p>
            <a:pPr marL="285750" indent="-285750" algn="just">
              <a:buFont typeface="Arial" panose="020B0604020202020204" pitchFamily="34" charset="0"/>
              <a:buChar char="•"/>
            </a:pPr>
            <a:r>
              <a:rPr lang="fr-FR" sz="1600" dirty="0">
                <a:latin typeface="Helvetica" panose="020B0604020202020204" pitchFamily="34" charset="0"/>
                <a:cs typeface="Helvetica" panose="020B0604020202020204" pitchFamily="34" charset="0"/>
              </a:rPr>
              <a:t>Ê</a:t>
            </a:r>
            <a:r>
              <a:rPr lang="fr-FR" sz="1600" dirty="0">
                <a:latin typeface="Helvetica" pitchFamily="2" charset="0"/>
                <a:ea typeface="Tahoma" panose="020B0604030504040204" pitchFamily="34" charset="0"/>
                <a:cs typeface="Tahoma" panose="020B0604030504040204" pitchFamily="34" charset="0"/>
              </a:rPr>
              <a:t>tre capable de lancer une démarche dans votre Entreprise et de définir un plan d'action.</a:t>
            </a:r>
          </a:p>
          <a:p>
            <a:pPr algn="just"/>
            <a:endParaRPr lang="fr-FR" sz="1600" b="1" dirty="0">
              <a:latin typeface="Helvetica" pitchFamily="2" charset="0"/>
              <a:ea typeface="Tahoma" panose="020B0604030504040204" pitchFamily="34" charset="0"/>
              <a:cs typeface="Tahoma" panose="020B0604030504040204" pitchFamily="34" charset="0"/>
            </a:endParaRPr>
          </a:p>
        </p:txBody>
      </p:sp>
      <p:sp>
        <p:nvSpPr>
          <p:cNvPr id="13" name="ZoneTexte 12">
            <a:extLst>
              <a:ext uri="{FF2B5EF4-FFF2-40B4-BE49-F238E27FC236}">
                <a16:creationId xmlns:a16="http://schemas.microsoft.com/office/drawing/2014/main" id="{A735D23E-56B9-41D5-8EB3-6A59901380BE}"/>
              </a:ext>
            </a:extLst>
          </p:cNvPr>
          <p:cNvSpPr txBox="1"/>
          <p:nvPr>
            <p:custDataLst>
              <p:tags r:id="rId4"/>
            </p:custDataLst>
          </p:nvPr>
        </p:nvSpPr>
        <p:spPr>
          <a:xfrm>
            <a:off x="397565" y="4517460"/>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1 jour de formation.</a:t>
            </a:r>
          </a:p>
        </p:txBody>
      </p:sp>
      <p:sp>
        <p:nvSpPr>
          <p:cNvPr id="14" name="Triangle isocèle 13"/>
          <p:cNvSpPr/>
          <p:nvPr>
            <p:custDataLst>
              <p:tags r:id="rId5"/>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16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3"/>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043864"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Ingénierie de la formation</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78880"/>
            <a:ext cx="5064122" cy="3600986"/>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28575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Appliquer les fondamentaux de l’ingénierie de formation et de l’ingénierie pédagogique.</a:t>
            </a:r>
          </a:p>
          <a:p>
            <a:pPr marL="28575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Acquérir une méthodologie pour concevoir un projet de formation efficace et cohérent.</a:t>
            </a:r>
          </a:p>
          <a:p>
            <a:pPr marL="28575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Analyser la demande de formation et construire le cahier des charges.</a:t>
            </a:r>
          </a:p>
          <a:p>
            <a:pPr marL="28575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Choisir de recourir à un prestataire externe, le sélectionner puis coordonner la relation.</a:t>
            </a:r>
          </a:p>
          <a:p>
            <a:pPr marL="28575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Développer son action de formation en interne : de la conception des séquences pédagogiques à l'évaluation de la formation.</a:t>
            </a:r>
          </a:p>
          <a:p>
            <a:pPr algn="just"/>
            <a:endParaRPr lang="fr-FR" sz="1600" b="1" dirty="0">
              <a:latin typeface="Helvetica" pitchFamily="2" charset="0"/>
              <a:ea typeface="Tahoma" panose="020B0604030504040204" pitchFamily="34" charset="0"/>
              <a:cs typeface="Tahoma" panose="020B0604030504040204" pitchFamily="34" charset="0"/>
            </a:endParaRPr>
          </a:p>
        </p:txBody>
      </p:sp>
      <p:sp>
        <p:nvSpPr>
          <p:cNvPr id="13" name="ZoneTexte 12">
            <a:extLst>
              <a:ext uri="{FF2B5EF4-FFF2-40B4-BE49-F238E27FC236}">
                <a16:creationId xmlns:a16="http://schemas.microsoft.com/office/drawing/2014/main" id="{A735D23E-56B9-41D5-8EB3-6A59901380BE}"/>
              </a:ext>
            </a:extLst>
          </p:cNvPr>
          <p:cNvSpPr txBox="1"/>
          <p:nvPr>
            <p:custDataLst>
              <p:tags r:id="rId4"/>
            </p:custDataLst>
          </p:nvPr>
        </p:nvSpPr>
        <p:spPr>
          <a:xfrm>
            <a:off x="405802" y="5242549"/>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05 jours de formation.</a:t>
            </a:r>
          </a:p>
        </p:txBody>
      </p:sp>
      <p:sp>
        <p:nvSpPr>
          <p:cNvPr id="14" name="Triangle isocèle 13"/>
          <p:cNvSpPr/>
          <p:nvPr>
            <p:custDataLst>
              <p:tags r:id="rId5"/>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26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4"/>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9" name="ZoneTexte 8">
            <a:extLst>
              <a:ext uri="{FF2B5EF4-FFF2-40B4-BE49-F238E27FC236}">
                <a16:creationId xmlns:a16="http://schemas.microsoft.com/office/drawing/2014/main" id="{065D6858-4C46-449A-8006-07D9E9BAAC52}"/>
              </a:ext>
            </a:extLst>
          </p:cNvPr>
          <p:cNvSpPr txBox="1"/>
          <p:nvPr>
            <p:custDataLst>
              <p:tags r:id="rId2"/>
            </p:custDataLst>
          </p:nvPr>
        </p:nvSpPr>
        <p:spPr>
          <a:xfrm>
            <a:off x="413960" y="1028700"/>
            <a:ext cx="5179531" cy="707886"/>
          </a:xfrm>
          <a:prstGeom prst="rect">
            <a:avLst/>
          </a:prstGeom>
          <a:solidFill>
            <a:srgbClr val="0F437D"/>
          </a:solidFill>
        </p:spPr>
        <p:txBody>
          <a:bodyPr wrap="square" rtlCol="0">
            <a:spAutoFit/>
          </a:bodyPr>
          <a:lstStyle/>
          <a:p>
            <a:pPr lvl="0"/>
            <a:r>
              <a:rPr lang="fr-FR" sz="2000" b="1" dirty="0">
                <a:solidFill>
                  <a:schemeClr val="bg1"/>
                </a:solidFill>
                <a:latin typeface="Helvetica" pitchFamily="2" charset="0"/>
              </a:rPr>
              <a:t>L’Accueil Professionnel Physique</a:t>
            </a:r>
          </a:p>
          <a:p>
            <a:pPr lvl="0"/>
            <a:r>
              <a:rPr lang="fr-FR" sz="2000" b="1" dirty="0">
                <a:solidFill>
                  <a:schemeClr val="bg1"/>
                </a:solidFill>
                <a:latin typeface="Helvetica" pitchFamily="2" charset="0"/>
              </a:rPr>
              <a:t>et Téléphonique</a:t>
            </a:r>
          </a:p>
        </p:txBody>
      </p:sp>
      <p:sp>
        <p:nvSpPr>
          <p:cNvPr id="10" name="ZoneTexte 9">
            <a:extLst>
              <a:ext uri="{FF2B5EF4-FFF2-40B4-BE49-F238E27FC236}">
                <a16:creationId xmlns:a16="http://schemas.microsoft.com/office/drawing/2014/main" id="{2ED33688-C0B5-4670-A4BD-B037DBE2C181}"/>
              </a:ext>
            </a:extLst>
          </p:cNvPr>
          <p:cNvSpPr txBox="1"/>
          <p:nvPr>
            <p:custDataLst>
              <p:tags r:id="rId3"/>
            </p:custDataLst>
          </p:nvPr>
        </p:nvSpPr>
        <p:spPr>
          <a:xfrm>
            <a:off x="405802" y="1775448"/>
            <a:ext cx="5195928" cy="2123658"/>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Assurer un accueil de qualité en développant ses techniques relationnelles en cohérence avec les attendus de l'entreprise en matière d'image.</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Développer son aisance relationnelle au téléphone.</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Valoriser son rôle et agir avec efficacité.</a:t>
            </a:r>
          </a:p>
          <a:p>
            <a:pPr marL="285750" lvl="0" indent="-285750" algn="just">
              <a:buFont typeface="Arial" panose="020B0604020202020204" pitchFamily="34" charset="0"/>
              <a:buChar cha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2" name="Triangle isocèle 11"/>
          <p:cNvSpPr/>
          <p:nvPr>
            <p:custDataLst>
              <p:tags r:id="rId4"/>
            </p:custDataLst>
          </p:nvPr>
        </p:nvSpPr>
        <p:spPr>
          <a:xfrm rot="10800000">
            <a:off x="586740" y="1736850"/>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A735D23E-56B9-41D5-8EB3-6A59901380BE}"/>
              </a:ext>
            </a:extLst>
          </p:cNvPr>
          <p:cNvSpPr txBox="1"/>
          <p:nvPr>
            <p:custDataLst>
              <p:tags r:id="rId5"/>
            </p:custDataLst>
          </p:nvPr>
        </p:nvSpPr>
        <p:spPr>
          <a:xfrm>
            <a:off x="397565" y="4113785"/>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pic>
        <p:nvPicPr>
          <p:cNvPr id="15" name="Image 14"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1"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54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4"/>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043864" cy="677108"/>
          </a:xfrm>
          <a:prstGeom prst="rect">
            <a:avLst/>
          </a:prstGeom>
          <a:solidFill>
            <a:srgbClr val="0F437D"/>
          </a:solidFill>
        </p:spPr>
        <p:txBody>
          <a:bodyPr wrap="square" rtlCol="0">
            <a:spAutoFit/>
          </a:bodyPr>
          <a:lstStyle/>
          <a:p>
            <a:pPr lvl="0"/>
            <a:r>
              <a:rPr lang="fr-FR" sz="2000" b="1" dirty="0">
                <a:solidFill>
                  <a:schemeClr val="bg1"/>
                </a:solidFill>
                <a:latin typeface="Helvetica" pitchFamily="2" charset="0"/>
              </a:rPr>
              <a:t>Mieux Communiquer avec la PNL</a:t>
            </a:r>
          </a:p>
          <a:p>
            <a:pPr lvl="0"/>
            <a:r>
              <a:rPr lang="fr-FR" b="1" dirty="0">
                <a:solidFill>
                  <a:schemeClr val="bg1"/>
                </a:solidFill>
                <a:latin typeface="Helvetica" pitchFamily="2" charset="0"/>
              </a:rPr>
              <a:t>La programmation neurolinguistique</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742496"/>
            <a:ext cx="5064122" cy="2339102"/>
          </a:xfrm>
          <a:prstGeom prst="rect">
            <a:avLst/>
          </a:prstGeom>
          <a:solidFill>
            <a:schemeClr val="bg1">
              <a:lumMod val="85000"/>
            </a:schemeClr>
          </a:solidFill>
        </p:spPr>
        <p:txBody>
          <a:bodyPr wrap="square" rtlCol="0">
            <a:spAutoFit/>
          </a:bodyPr>
          <a:lstStyle/>
          <a:p>
            <a:pPr algn="just"/>
            <a:endParaRPr lang="fr-FR" sz="1600"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Comprendre les présupposés du modèle PNL.</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Fixer des objectifs précis.</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Se synchroniser sur la communication de son interlocuteur.</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Prendre conscience de ses croyances </a:t>
            </a:r>
            <a:r>
              <a:rPr lang="fr-FR" sz="1600" dirty="0" err="1">
                <a:solidFill>
                  <a:prstClr val="black"/>
                </a:solidFill>
                <a:latin typeface="Helvetica" pitchFamily="2" charset="0"/>
                <a:ea typeface="Tahoma" panose="020B0604030504040204" pitchFamily="34" charset="0"/>
                <a:cs typeface="Tahoma" panose="020B0604030504040204" pitchFamily="34" charset="0"/>
              </a:rPr>
              <a:t>limitantes</a:t>
            </a:r>
            <a:r>
              <a:rPr lang="fr-FR" sz="1600" dirty="0">
                <a:solidFill>
                  <a:prstClr val="black"/>
                </a:solidFill>
                <a:latin typeface="Helvetica" pitchFamily="2" charset="0"/>
                <a:ea typeface="Tahoma" panose="020B0604030504040204" pitchFamily="34" charset="0"/>
                <a:cs typeface="Tahoma" panose="020B0604030504040204" pitchFamily="34" charset="0"/>
              </a:rPr>
              <a:t>.</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Maîtriser les techniques d'écoute.</a:t>
            </a:r>
          </a:p>
          <a:p>
            <a:pPr marL="285750" lvl="0" indent="-285750" algn="just">
              <a:buFont typeface="Arial" panose="020B0604020202020204" pitchFamily="34" charset="0"/>
              <a:buChar cha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703898"/>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397565" y="4303259"/>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62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4"/>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043864" cy="400110"/>
          </a:xfrm>
          <a:prstGeom prst="rect">
            <a:avLst/>
          </a:prstGeom>
          <a:solidFill>
            <a:srgbClr val="0F437D"/>
          </a:solidFill>
        </p:spPr>
        <p:txBody>
          <a:bodyPr wrap="square" rtlCol="0">
            <a:spAutoFit/>
          </a:bodyPr>
          <a:lstStyle/>
          <a:p>
            <a:pPr lvl="0"/>
            <a:r>
              <a:rPr lang="fr-FR" sz="2000" b="1" dirty="0">
                <a:solidFill>
                  <a:schemeClr val="bg1"/>
                </a:solidFill>
                <a:latin typeface="Helvetica" pitchFamily="2" charset="0"/>
              </a:rPr>
              <a:t>Gestion des Conflits à L’Accueil</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064122" cy="3077766"/>
          </a:xfrm>
          <a:prstGeom prst="rect">
            <a:avLst/>
          </a:prstGeom>
          <a:solidFill>
            <a:schemeClr val="bg1">
              <a:lumMod val="85000"/>
            </a:schemeClr>
          </a:solidFill>
        </p:spPr>
        <p:txBody>
          <a:bodyPr wrap="square" rtlCol="0">
            <a:spAutoFit/>
          </a:bodyPr>
          <a:lstStyle/>
          <a:p>
            <a:pPr algn="just"/>
            <a:endParaRPr lang="fr-FR" sz="1600"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Développer un accueil chaleureux et professionnel en toutes circonstances.</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Mieux adapter l'attitude et le discours aux attentes de son interlocuteur.</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Maîtriser les techniques de la gestion de conflits en face à face ou au téléphone, répondre avec efficacité aux demandes conflictuelles.</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Valoriser l'image de sa structure à travers sa communication et son professionnalisme.</a:t>
            </a:r>
          </a:p>
          <a:p>
            <a:pPr marL="285750" lvl="0" indent="-285750" algn="just">
              <a:buFont typeface="Arial" panose="020B0604020202020204" pitchFamily="34" charset="0"/>
              <a:buChar cha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397565" y="4764587"/>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4"/>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043864" cy="400110"/>
          </a:xfrm>
          <a:prstGeom prst="rect">
            <a:avLst/>
          </a:prstGeom>
          <a:solidFill>
            <a:srgbClr val="0F437D"/>
          </a:solidFill>
        </p:spPr>
        <p:txBody>
          <a:bodyPr wrap="square" rtlCol="0">
            <a:spAutoFit/>
          </a:bodyPr>
          <a:lstStyle/>
          <a:p>
            <a:pPr lvl="0"/>
            <a:r>
              <a:rPr lang="fr-FR" sz="2000" b="1" dirty="0">
                <a:solidFill>
                  <a:schemeClr val="bg1"/>
                </a:solidFill>
                <a:latin typeface="Helvetica" pitchFamily="2" charset="0"/>
              </a:rPr>
              <a:t>Discuter L’indiscutable</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064122" cy="2339102"/>
          </a:xfrm>
          <a:prstGeom prst="rect">
            <a:avLst/>
          </a:prstGeom>
          <a:solidFill>
            <a:schemeClr val="bg1">
              <a:lumMod val="85000"/>
            </a:schemeClr>
          </a:solidFill>
        </p:spPr>
        <p:txBody>
          <a:bodyPr wrap="square" rtlCol="0">
            <a:spAutoFit/>
          </a:bodyPr>
          <a:lstStyle/>
          <a:p>
            <a:pPr algn="just"/>
            <a:endParaRPr lang="fr-FR" sz="1600"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Maîtriser les bases de la communication orale.</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Repérer difficultés de communication</a:t>
            </a:r>
          </a:p>
          <a:p>
            <a:pPr marL="285750" lvl="0" indent="-285750" algn="just"/>
            <a:r>
              <a:rPr lang="fr-FR" sz="1600" dirty="0">
                <a:solidFill>
                  <a:prstClr val="black"/>
                </a:solidFill>
                <a:latin typeface="Helvetica" pitchFamily="2" charset="0"/>
                <a:ea typeface="Tahoma" panose="020B0604030504040204" pitchFamily="34" charset="0"/>
                <a:cs typeface="Tahoma" panose="020B0604030504040204" pitchFamily="34" charset="0"/>
              </a:rPr>
              <a:t>     et symptômes de blocage.</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Distinguer crises, conflits, tensions et désaccords.</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Identifier les causes.</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Gérer les situations délicates.</a:t>
            </a:r>
          </a:p>
          <a:p>
            <a:pPr marL="285750" lvl="0" indent="-285750" algn="just">
              <a:buFont typeface="Arial" panose="020B0604020202020204" pitchFamily="34" charset="0"/>
              <a:buChar cha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397565" y="3998461"/>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4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4"/>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043864" cy="400110"/>
          </a:xfrm>
          <a:prstGeom prst="rect">
            <a:avLst/>
          </a:prstGeom>
          <a:solidFill>
            <a:srgbClr val="0F437D"/>
          </a:solidFill>
        </p:spPr>
        <p:txBody>
          <a:bodyPr wrap="square" rtlCol="0">
            <a:spAutoFit/>
          </a:bodyPr>
          <a:lstStyle/>
          <a:p>
            <a:pPr lvl="0"/>
            <a:r>
              <a:rPr lang="fr-FR" sz="2000" b="1" dirty="0">
                <a:solidFill>
                  <a:schemeClr val="bg1"/>
                </a:solidFill>
                <a:latin typeface="Helvetica" pitchFamily="2" charset="0"/>
              </a:rPr>
              <a:t>Développer son Aisance au Téléphone</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064122" cy="1846659"/>
          </a:xfrm>
          <a:prstGeom prst="rect">
            <a:avLst/>
          </a:prstGeom>
          <a:solidFill>
            <a:schemeClr val="bg1">
              <a:lumMod val="85000"/>
            </a:schemeClr>
          </a:solidFill>
        </p:spPr>
        <p:txBody>
          <a:bodyPr wrap="square" rtlCol="0">
            <a:spAutoFit/>
          </a:bodyPr>
          <a:lstStyle/>
          <a:p>
            <a:pPr algn="just"/>
            <a:endParaRPr lang="fr-FR" sz="1600"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Sensibiliser aux enjeux de la qualité de la communication téléphonique.</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Maîtriser sa communication personnelle au téléphone.</a:t>
            </a:r>
          </a:p>
          <a:p>
            <a:pPr marL="285750" lvl="0" indent="-285750" algn="just">
              <a:buFont typeface="Arial" panose="020B0604020202020204" pitchFamily="34" charset="0"/>
              <a:buChar cha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397565" y="3520657"/>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1 jour de formation. </a:t>
            </a: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0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4"/>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2" name="ZoneTexte 11">
            <a:extLst>
              <a:ext uri="{FF2B5EF4-FFF2-40B4-BE49-F238E27FC236}">
                <a16:creationId xmlns:a16="http://schemas.microsoft.com/office/drawing/2014/main" id="{065D6858-4C46-449A-8006-07D9E9BAAC52}"/>
              </a:ext>
            </a:extLst>
          </p:cNvPr>
          <p:cNvSpPr txBox="1"/>
          <p:nvPr>
            <p:custDataLst>
              <p:tags r:id="rId2"/>
            </p:custDataLst>
          </p:nvPr>
        </p:nvSpPr>
        <p:spPr>
          <a:xfrm>
            <a:off x="413960" y="1028700"/>
            <a:ext cx="6170990" cy="400110"/>
          </a:xfrm>
          <a:prstGeom prst="rect">
            <a:avLst/>
          </a:prstGeom>
          <a:solidFill>
            <a:srgbClr val="0F437D"/>
          </a:solidFill>
        </p:spPr>
        <p:txBody>
          <a:bodyPr wrap="square" rtlCol="0">
            <a:spAutoFit/>
          </a:bodyPr>
          <a:lstStyle/>
          <a:p>
            <a:pPr lvl="0"/>
            <a:r>
              <a:rPr lang="fr-FR" sz="2000" b="1" dirty="0">
                <a:solidFill>
                  <a:schemeClr val="bg1"/>
                </a:solidFill>
                <a:latin typeface="Helvetica" pitchFamily="2" charset="0"/>
              </a:rPr>
              <a:t>S’intéresser à L’autre : Empathie et Écoute Active</a:t>
            </a:r>
          </a:p>
        </p:txBody>
      </p:sp>
      <p:sp>
        <p:nvSpPr>
          <p:cNvPr id="13" name="ZoneTexte 12">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6176230" cy="4555093"/>
          </a:xfrm>
          <a:prstGeom prst="rect">
            <a:avLst/>
          </a:prstGeom>
          <a:solidFill>
            <a:schemeClr val="bg1">
              <a:lumMod val="85000"/>
            </a:schemeClr>
          </a:solidFill>
        </p:spPr>
        <p:txBody>
          <a:bodyPr wrap="square" rtlCol="0">
            <a:spAutoFit/>
          </a:bodyPr>
          <a:lstStyle/>
          <a:p>
            <a:pPr algn="just"/>
            <a:endParaRPr lang="fr-FR" sz="1600"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Favoriser la réflexion sur ses pratiques de communication.</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Identifier à travers des modèles de compréhension les raisons qui sont à l'origine de nos incompréhensions et de nos malentendus.</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Savoir être à l'écoute de son interlocuteur, de ses points de vue, besoins et demandes.</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Tout en restant à l'écoute de ses propres points de vue, besoins et demandes.</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Savoir recevoir les demandes des autres de façon empathique.</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Comprendre les distorsions de la communication courante et ses différents aspects.</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S'exercer à des comportements efficaces pour créer un climat favorable à la communication.</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Expérimenter l'écoute active et l'attitude de compréhension dans les échanges.</a:t>
            </a:r>
          </a:p>
          <a:p>
            <a:pPr marL="285750" lvl="0" indent="-285750" algn="just">
              <a:buFont typeface="Arial" panose="020B0604020202020204" pitchFamily="34" charset="0"/>
              <a:buChar cha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4" name="Triangle isocèle 13"/>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A735D23E-56B9-41D5-8EB3-6A59901380BE}"/>
              </a:ext>
            </a:extLst>
          </p:cNvPr>
          <p:cNvSpPr txBox="1"/>
          <p:nvPr>
            <p:custDataLst>
              <p:tags r:id="rId5"/>
            </p:custDataLst>
          </p:nvPr>
        </p:nvSpPr>
        <p:spPr>
          <a:xfrm>
            <a:off x="397565" y="6148536"/>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pic>
        <p:nvPicPr>
          <p:cNvPr id="9" name="Image 8"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0"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80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4"/>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2" name="ZoneTexte 11">
            <a:extLst>
              <a:ext uri="{FF2B5EF4-FFF2-40B4-BE49-F238E27FC236}">
                <a16:creationId xmlns:a16="http://schemas.microsoft.com/office/drawing/2014/main" id="{065D6858-4C46-449A-8006-07D9E9BAAC52}"/>
              </a:ext>
            </a:extLst>
          </p:cNvPr>
          <p:cNvSpPr txBox="1"/>
          <p:nvPr>
            <p:custDataLst>
              <p:tags r:id="rId2"/>
            </p:custDataLst>
          </p:nvPr>
        </p:nvSpPr>
        <p:spPr>
          <a:xfrm>
            <a:off x="413960" y="1028700"/>
            <a:ext cx="6170990" cy="400110"/>
          </a:xfrm>
          <a:prstGeom prst="rect">
            <a:avLst/>
          </a:prstGeom>
          <a:solidFill>
            <a:srgbClr val="0F437D"/>
          </a:solidFill>
        </p:spPr>
        <p:txBody>
          <a:bodyPr wrap="square" rtlCol="0">
            <a:spAutoFit/>
          </a:bodyPr>
          <a:lstStyle/>
          <a:p>
            <a:pPr lvl="0"/>
            <a:r>
              <a:rPr lang="fr-FR" sz="2000" b="1" dirty="0">
                <a:solidFill>
                  <a:schemeClr val="bg1"/>
                </a:solidFill>
                <a:latin typeface="Helvetica" pitchFamily="2" charset="0"/>
              </a:rPr>
              <a:t>SOFT SKILLS : S’affirmer en milieu professionnel </a:t>
            </a:r>
          </a:p>
        </p:txBody>
      </p:sp>
      <p:sp>
        <p:nvSpPr>
          <p:cNvPr id="13" name="ZoneTexte 12">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6176230" cy="2585323"/>
          </a:xfrm>
          <a:prstGeom prst="rect">
            <a:avLst/>
          </a:prstGeom>
          <a:solidFill>
            <a:schemeClr val="bg1">
              <a:lumMod val="85000"/>
            </a:schemeClr>
          </a:solidFill>
        </p:spPr>
        <p:txBody>
          <a:bodyPr wrap="square" rtlCol="0">
            <a:spAutoFit/>
          </a:bodyPr>
          <a:lstStyle/>
          <a:p>
            <a:pPr algn="just"/>
            <a:endParaRPr lang="fr-FR" sz="1600"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171450" lvl="0" indent="-171450">
              <a:buFont typeface="Arial" panose="020B0604020202020204" pitchFamily="34" charset="0"/>
              <a:buChar char="•"/>
            </a:pPr>
            <a:r>
              <a:rPr lang="fr-FR" sz="1600" dirty="0">
                <a:latin typeface="Helvetica" pitchFamily="2" charset="0"/>
                <a:ea typeface="Batang" pitchFamily="18" charset="-127"/>
                <a:cs typeface="DilleniaUPC" pitchFamily="18" charset="-34"/>
              </a:rPr>
              <a:t>Améliorer les échanges avec ses parties prenantes pour des actions efficaces.</a:t>
            </a:r>
          </a:p>
          <a:p>
            <a:pPr marL="171450" lvl="0" indent="-171450">
              <a:buFont typeface="Arial" panose="020B0604020202020204" pitchFamily="34" charset="0"/>
              <a:buChar char="•"/>
            </a:pPr>
            <a:r>
              <a:rPr lang="fr-FR" sz="1600" dirty="0">
                <a:latin typeface="Helvetica" pitchFamily="2" charset="0"/>
                <a:ea typeface="Batang" pitchFamily="18" charset="-127"/>
                <a:cs typeface="DilleniaUPC" pitchFamily="18" charset="-34"/>
              </a:rPr>
              <a:t>Disposer des outils permettant de comprendre et de se faire comprendre pour faciliter les contacts et en améliorer les résultats.</a:t>
            </a:r>
          </a:p>
          <a:p>
            <a:pPr marL="171450" lvl="0" indent="-171450">
              <a:buFont typeface="Arial" panose="020B0604020202020204" pitchFamily="34" charset="0"/>
              <a:buChar char="•"/>
            </a:pPr>
            <a:r>
              <a:rPr lang="fr-FR" sz="1600" dirty="0">
                <a:latin typeface="Helvetica" pitchFamily="2" charset="0"/>
                <a:ea typeface="Batang" pitchFamily="18" charset="-127"/>
                <a:cs typeface="DilleniaUPC" pitchFamily="18" charset="-34"/>
              </a:rPr>
              <a:t>Optimiser ses aptitudes relationnelles pour l’instauration d’une relation gagnant -gagnant.</a:t>
            </a:r>
          </a:p>
          <a:p>
            <a:pPr marL="171450" indent="-171450">
              <a:buFont typeface="Arial" panose="020B0604020202020204" pitchFamily="34" charset="0"/>
              <a:buChar char="•"/>
            </a:pPr>
            <a:endParaRPr lang="fr-FR" sz="1600" dirty="0">
              <a:latin typeface="Helvetica" pitchFamily="2" charset="0"/>
              <a:ea typeface="Batang" pitchFamily="18" charset="-127"/>
              <a:cs typeface="DilleniaUPC" pitchFamily="18" charset="-34"/>
            </a:endParaRPr>
          </a:p>
        </p:txBody>
      </p:sp>
      <p:sp>
        <p:nvSpPr>
          <p:cNvPr id="14" name="Triangle isocèle 13"/>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A735D23E-56B9-41D5-8EB3-6A59901380BE}"/>
              </a:ext>
            </a:extLst>
          </p:cNvPr>
          <p:cNvSpPr txBox="1"/>
          <p:nvPr>
            <p:custDataLst>
              <p:tags r:id="rId5"/>
            </p:custDataLst>
          </p:nvPr>
        </p:nvSpPr>
        <p:spPr>
          <a:xfrm>
            <a:off x="397565" y="4266013"/>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pic>
        <p:nvPicPr>
          <p:cNvPr id="9" name="Image 8"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1"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71543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custDataLst>
              <p:tags r:id="rId1"/>
            </p:custDataLst>
          </p:nvPr>
        </p:nvPicPr>
        <p:blipFill>
          <a:blip r:embed="rId38"/>
          <a:srcRect/>
          <a:stretch>
            <a:fillRect/>
          </a:stretch>
        </p:blipFill>
        <p:spPr bwMode="auto">
          <a:xfrm>
            <a:off x="4552950" y="428625"/>
            <a:ext cx="7639050" cy="6429375"/>
          </a:xfrm>
          <a:prstGeom prst="rect">
            <a:avLst/>
          </a:prstGeom>
          <a:noFill/>
          <a:ln w="9525">
            <a:noFill/>
            <a:miter lim="800000"/>
            <a:headEnd/>
            <a:tailEnd/>
          </a:ln>
          <a:effectLst/>
        </p:spPr>
      </p:pic>
      <p:pic>
        <p:nvPicPr>
          <p:cNvPr id="2051" name="Picture 3"/>
          <p:cNvPicPr>
            <a:picLocks noChangeAspect="1" noChangeArrowheads="1"/>
          </p:cNvPicPr>
          <p:nvPr>
            <p:custDataLst>
              <p:tags r:id="rId2"/>
            </p:custDataLst>
          </p:nvPr>
        </p:nvPicPr>
        <p:blipFill>
          <a:blip r:embed="rId39"/>
          <a:srcRect/>
          <a:stretch>
            <a:fillRect/>
          </a:stretch>
        </p:blipFill>
        <p:spPr bwMode="auto">
          <a:xfrm>
            <a:off x="275582" y="2482164"/>
            <a:ext cx="1895115" cy="623501"/>
          </a:xfrm>
          <a:prstGeom prst="rect">
            <a:avLst/>
          </a:prstGeom>
          <a:noFill/>
          <a:ln w="9525">
            <a:noFill/>
            <a:miter lim="800000"/>
            <a:headEnd/>
            <a:tailEnd/>
          </a:ln>
          <a:effectLst/>
        </p:spPr>
      </p:pic>
      <p:pic>
        <p:nvPicPr>
          <p:cNvPr id="2052" name="Picture 4"/>
          <p:cNvPicPr>
            <a:picLocks noChangeAspect="1" noChangeArrowheads="1"/>
          </p:cNvPicPr>
          <p:nvPr>
            <p:custDataLst>
              <p:tags r:id="rId3"/>
            </p:custDataLst>
          </p:nvPr>
        </p:nvPicPr>
        <p:blipFill>
          <a:blip r:embed="rId40"/>
          <a:srcRect/>
          <a:stretch>
            <a:fillRect/>
          </a:stretch>
        </p:blipFill>
        <p:spPr bwMode="auto">
          <a:xfrm>
            <a:off x="2483323" y="2473926"/>
            <a:ext cx="1895115" cy="623501"/>
          </a:xfrm>
          <a:prstGeom prst="rect">
            <a:avLst/>
          </a:prstGeom>
          <a:noFill/>
          <a:ln w="9525">
            <a:noFill/>
            <a:miter lim="800000"/>
            <a:headEnd/>
            <a:tailEnd/>
          </a:ln>
          <a:effectLst/>
        </p:spPr>
      </p:pic>
      <p:pic>
        <p:nvPicPr>
          <p:cNvPr id="46" name="Picture 4"/>
          <p:cNvPicPr>
            <a:picLocks noChangeAspect="1" noChangeArrowheads="1"/>
          </p:cNvPicPr>
          <p:nvPr>
            <p:custDataLst>
              <p:tags r:id="rId4"/>
            </p:custDataLst>
          </p:nvPr>
        </p:nvPicPr>
        <p:blipFill>
          <a:blip r:embed="rId40"/>
          <a:srcRect/>
          <a:stretch>
            <a:fillRect/>
          </a:stretch>
        </p:blipFill>
        <p:spPr bwMode="auto">
          <a:xfrm>
            <a:off x="275583" y="3273012"/>
            <a:ext cx="1895115" cy="623501"/>
          </a:xfrm>
          <a:prstGeom prst="rect">
            <a:avLst/>
          </a:prstGeom>
          <a:noFill/>
          <a:ln w="9525">
            <a:noFill/>
            <a:miter lim="800000"/>
            <a:headEnd/>
            <a:tailEnd/>
          </a:ln>
          <a:effectLst/>
        </p:spPr>
      </p:pic>
      <p:pic>
        <p:nvPicPr>
          <p:cNvPr id="47" name="Picture 3"/>
          <p:cNvPicPr>
            <a:picLocks noChangeAspect="1" noChangeArrowheads="1"/>
          </p:cNvPicPr>
          <p:nvPr>
            <p:custDataLst>
              <p:tags r:id="rId5"/>
            </p:custDataLst>
          </p:nvPr>
        </p:nvPicPr>
        <p:blipFill>
          <a:blip r:embed="rId39"/>
          <a:srcRect/>
          <a:stretch>
            <a:fillRect/>
          </a:stretch>
        </p:blipFill>
        <p:spPr bwMode="auto">
          <a:xfrm>
            <a:off x="2483323" y="3273012"/>
            <a:ext cx="1895115" cy="623501"/>
          </a:xfrm>
          <a:prstGeom prst="rect">
            <a:avLst/>
          </a:prstGeom>
          <a:noFill/>
          <a:ln w="9525">
            <a:noFill/>
            <a:miter lim="800000"/>
            <a:headEnd/>
            <a:tailEnd/>
          </a:ln>
          <a:effectLst/>
        </p:spPr>
      </p:pic>
      <p:pic>
        <p:nvPicPr>
          <p:cNvPr id="48" name="Picture 3"/>
          <p:cNvPicPr>
            <a:picLocks noChangeAspect="1" noChangeArrowheads="1"/>
          </p:cNvPicPr>
          <p:nvPr>
            <p:custDataLst>
              <p:tags r:id="rId6"/>
            </p:custDataLst>
          </p:nvPr>
        </p:nvPicPr>
        <p:blipFill>
          <a:blip r:embed="rId39"/>
          <a:srcRect/>
          <a:stretch>
            <a:fillRect/>
          </a:stretch>
        </p:blipFill>
        <p:spPr bwMode="auto">
          <a:xfrm>
            <a:off x="275582" y="4063829"/>
            <a:ext cx="1895115" cy="623501"/>
          </a:xfrm>
          <a:prstGeom prst="rect">
            <a:avLst/>
          </a:prstGeom>
          <a:noFill/>
          <a:ln w="9525">
            <a:noFill/>
            <a:miter lim="800000"/>
            <a:headEnd/>
            <a:tailEnd/>
          </a:ln>
          <a:effectLst/>
        </p:spPr>
      </p:pic>
      <p:pic>
        <p:nvPicPr>
          <p:cNvPr id="49" name="Picture 4"/>
          <p:cNvPicPr>
            <a:picLocks noChangeAspect="1" noChangeArrowheads="1"/>
          </p:cNvPicPr>
          <p:nvPr>
            <p:custDataLst>
              <p:tags r:id="rId7"/>
            </p:custDataLst>
          </p:nvPr>
        </p:nvPicPr>
        <p:blipFill>
          <a:blip r:embed="rId40"/>
          <a:srcRect/>
          <a:stretch>
            <a:fillRect/>
          </a:stretch>
        </p:blipFill>
        <p:spPr bwMode="auto">
          <a:xfrm>
            <a:off x="2483323" y="4055591"/>
            <a:ext cx="1895115" cy="623501"/>
          </a:xfrm>
          <a:prstGeom prst="rect">
            <a:avLst/>
          </a:prstGeom>
          <a:noFill/>
          <a:ln w="9525">
            <a:noFill/>
            <a:miter lim="800000"/>
            <a:headEnd/>
            <a:tailEnd/>
          </a:ln>
          <a:effectLst/>
        </p:spPr>
      </p:pic>
      <p:pic>
        <p:nvPicPr>
          <p:cNvPr id="50" name="Picture 4"/>
          <p:cNvPicPr>
            <a:picLocks noChangeAspect="1" noChangeArrowheads="1"/>
          </p:cNvPicPr>
          <p:nvPr>
            <p:custDataLst>
              <p:tags r:id="rId8"/>
            </p:custDataLst>
          </p:nvPr>
        </p:nvPicPr>
        <p:blipFill>
          <a:blip r:embed="rId40"/>
          <a:srcRect/>
          <a:stretch>
            <a:fillRect/>
          </a:stretch>
        </p:blipFill>
        <p:spPr bwMode="auto">
          <a:xfrm>
            <a:off x="275583" y="4854677"/>
            <a:ext cx="1895115" cy="623501"/>
          </a:xfrm>
          <a:prstGeom prst="rect">
            <a:avLst/>
          </a:prstGeom>
          <a:noFill/>
          <a:ln w="9525">
            <a:noFill/>
            <a:miter lim="800000"/>
            <a:headEnd/>
            <a:tailEnd/>
          </a:ln>
          <a:effectLst/>
        </p:spPr>
      </p:pic>
      <p:pic>
        <p:nvPicPr>
          <p:cNvPr id="51" name="Picture 3"/>
          <p:cNvPicPr>
            <a:picLocks noChangeAspect="1" noChangeArrowheads="1"/>
          </p:cNvPicPr>
          <p:nvPr>
            <p:custDataLst>
              <p:tags r:id="rId9"/>
            </p:custDataLst>
          </p:nvPr>
        </p:nvPicPr>
        <p:blipFill>
          <a:blip r:embed="rId39"/>
          <a:srcRect/>
          <a:stretch>
            <a:fillRect/>
          </a:stretch>
        </p:blipFill>
        <p:spPr bwMode="auto">
          <a:xfrm>
            <a:off x="2483323" y="4854677"/>
            <a:ext cx="1895115" cy="623501"/>
          </a:xfrm>
          <a:prstGeom prst="rect">
            <a:avLst/>
          </a:prstGeom>
          <a:noFill/>
          <a:ln w="9525">
            <a:noFill/>
            <a:miter lim="800000"/>
            <a:headEnd/>
            <a:tailEnd/>
          </a:ln>
          <a:effectLst/>
        </p:spPr>
      </p:pic>
      <p:pic>
        <p:nvPicPr>
          <p:cNvPr id="52" name="Picture 3"/>
          <p:cNvPicPr>
            <a:picLocks noChangeAspect="1" noChangeArrowheads="1"/>
          </p:cNvPicPr>
          <p:nvPr>
            <p:custDataLst>
              <p:tags r:id="rId10"/>
            </p:custDataLst>
          </p:nvPr>
        </p:nvPicPr>
        <p:blipFill>
          <a:blip r:embed="rId39"/>
          <a:srcRect/>
          <a:stretch>
            <a:fillRect/>
          </a:stretch>
        </p:blipFill>
        <p:spPr bwMode="auto">
          <a:xfrm>
            <a:off x="275582" y="5694920"/>
            <a:ext cx="1895115" cy="623501"/>
          </a:xfrm>
          <a:prstGeom prst="rect">
            <a:avLst/>
          </a:prstGeom>
          <a:noFill/>
          <a:ln w="9525">
            <a:noFill/>
            <a:miter lim="800000"/>
            <a:headEnd/>
            <a:tailEnd/>
          </a:ln>
          <a:effectLst/>
        </p:spPr>
      </p:pic>
      <p:pic>
        <p:nvPicPr>
          <p:cNvPr id="53" name="Picture 4"/>
          <p:cNvPicPr>
            <a:picLocks noChangeAspect="1" noChangeArrowheads="1"/>
          </p:cNvPicPr>
          <p:nvPr>
            <p:custDataLst>
              <p:tags r:id="rId11"/>
            </p:custDataLst>
          </p:nvPr>
        </p:nvPicPr>
        <p:blipFill>
          <a:blip r:embed="rId40"/>
          <a:srcRect/>
          <a:stretch>
            <a:fillRect/>
          </a:stretch>
        </p:blipFill>
        <p:spPr bwMode="auto">
          <a:xfrm>
            <a:off x="2483323" y="5686682"/>
            <a:ext cx="1895115" cy="623501"/>
          </a:xfrm>
          <a:prstGeom prst="rect">
            <a:avLst/>
          </a:prstGeom>
          <a:noFill/>
          <a:ln w="9525">
            <a:noFill/>
            <a:miter lim="800000"/>
            <a:headEnd/>
            <a:tailEnd/>
          </a:ln>
          <a:effectLst/>
        </p:spPr>
      </p:pic>
      <p:pic>
        <p:nvPicPr>
          <p:cNvPr id="35" name="Picture 2"/>
          <p:cNvPicPr>
            <a:picLocks noChangeAspect="1" noChangeArrowheads="1"/>
          </p:cNvPicPr>
          <p:nvPr>
            <p:custDataLst>
              <p:tags r:id="rId12"/>
            </p:custDataLst>
          </p:nvPr>
        </p:nvPicPr>
        <p:blipFill>
          <a:blip r:embed="rId41"/>
          <a:srcRect/>
          <a:stretch>
            <a:fillRect/>
          </a:stretch>
        </p:blipFill>
        <p:spPr bwMode="auto">
          <a:xfrm>
            <a:off x="638710" y="930875"/>
            <a:ext cx="3381355" cy="1319575"/>
          </a:xfrm>
          <a:prstGeom prst="rect">
            <a:avLst/>
          </a:prstGeom>
          <a:noFill/>
          <a:ln w="9525">
            <a:noFill/>
            <a:miter lim="800000"/>
            <a:headEnd/>
            <a:tailEnd/>
          </a:ln>
          <a:effectLst/>
        </p:spPr>
      </p:pic>
      <p:sp>
        <p:nvSpPr>
          <p:cNvPr id="7" name="Rectangle 6">
            <a:hlinkClick r:id="rId42" action="ppaction://hlinksldjump"/>
            <a:extLst>
              <a:ext uri="{FF2B5EF4-FFF2-40B4-BE49-F238E27FC236}">
                <a16:creationId xmlns:a16="http://schemas.microsoft.com/office/drawing/2014/main" id="{ED8EDA9A-71D8-4413-A07C-22F853916B90}"/>
              </a:ext>
            </a:extLst>
          </p:cNvPr>
          <p:cNvSpPr/>
          <p:nvPr>
            <p:custDataLst>
              <p:tags r:id="rId13"/>
            </p:custDataLst>
          </p:nvPr>
        </p:nvSpPr>
        <p:spPr>
          <a:xfrm>
            <a:off x="440686" y="2570206"/>
            <a:ext cx="1552867" cy="471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white"/>
                </a:solidFill>
                <a:effectLst/>
                <a:uLnTx/>
                <a:uFillTx/>
                <a:latin typeface="Helvetica" pitchFamily="2" charset="0"/>
                <a:ea typeface="Tahoma" panose="020B0604030504040204" pitchFamily="34" charset="0"/>
                <a:cs typeface="Tahoma" panose="020B0604030504040204" pitchFamily="34" charset="0"/>
              </a:rPr>
              <a:t>TABLEAU DE BORD COMMERCIAL</a:t>
            </a:r>
          </a:p>
        </p:txBody>
      </p:sp>
      <p:sp>
        <p:nvSpPr>
          <p:cNvPr id="11" name="Rectangle : avec coins arrondis en diagonale 10">
            <a:extLst>
              <a:ext uri="{FF2B5EF4-FFF2-40B4-BE49-F238E27FC236}">
                <a16:creationId xmlns:a16="http://schemas.microsoft.com/office/drawing/2014/main" id="{5920814C-F966-45F4-B82F-80C058DFB291}"/>
              </a:ext>
            </a:extLst>
          </p:cNvPr>
          <p:cNvSpPr/>
          <p:nvPr>
            <p:custDataLst>
              <p:tags r:id="rId14"/>
            </p:custDataLst>
          </p:nvPr>
        </p:nvSpPr>
        <p:spPr>
          <a:xfrm>
            <a:off x="860819" y="1099460"/>
            <a:ext cx="2904877" cy="872971"/>
          </a:xfrm>
          <a:prstGeom prst="round2Diag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Helvetica" pitchFamily="2" charset="0"/>
              </a:rPr>
              <a:t>COMMERCIAL</a:t>
            </a:r>
          </a:p>
        </p:txBody>
      </p:sp>
      <p:sp>
        <p:nvSpPr>
          <p:cNvPr id="12" name="Rectangle 11">
            <a:hlinkClick r:id="rId43" action="ppaction://hlinksldjump"/>
            <a:extLst>
              <a:ext uri="{FF2B5EF4-FFF2-40B4-BE49-F238E27FC236}">
                <a16:creationId xmlns:a16="http://schemas.microsoft.com/office/drawing/2014/main" id="{DE797D0F-9CEF-4187-BE53-E3B46AB273C1}"/>
              </a:ext>
            </a:extLst>
          </p:cNvPr>
          <p:cNvSpPr/>
          <p:nvPr>
            <p:custDataLst>
              <p:tags r:id="rId15"/>
            </p:custDataLst>
          </p:nvPr>
        </p:nvSpPr>
        <p:spPr>
          <a:xfrm>
            <a:off x="2608312" y="2570204"/>
            <a:ext cx="1552867" cy="471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white"/>
                </a:solidFill>
                <a:effectLst/>
                <a:uLnTx/>
                <a:uFillTx/>
                <a:latin typeface="Helvetica" pitchFamily="2" charset="0"/>
                <a:ea typeface="Tahoma" panose="020B0604030504040204" pitchFamily="34" charset="0"/>
                <a:cs typeface="Tahoma" panose="020B0604030504040204" pitchFamily="34" charset="0"/>
              </a:rPr>
              <a:t>LES </a:t>
            </a:r>
            <a:r>
              <a:rPr kumimoji="0" lang="fr-FR" sz="1100" b="1" i="0" u="none" strike="noStrike" kern="1200" cap="none" spc="0" normalizeH="0" baseline="0" noProof="0" dirty="0">
                <a:ln>
                  <a:noFill/>
                </a:ln>
                <a:solidFill>
                  <a:schemeClr val="bg1"/>
                </a:solidFill>
                <a:effectLst/>
                <a:uLnTx/>
                <a:uFillTx/>
                <a:latin typeface="Helvetica" pitchFamily="2" charset="0"/>
                <a:ea typeface="Tahoma" panose="020B0604030504040204" pitchFamily="34" charset="0"/>
                <a:cs typeface="Tahoma" panose="020B0604030504040204" pitchFamily="34" charset="0"/>
              </a:rPr>
              <a:t>TECHNIQUES DE VENTE</a:t>
            </a:r>
          </a:p>
        </p:txBody>
      </p:sp>
      <p:sp>
        <p:nvSpPr>
          <p:cNvPr id="13" name="Rectangle 12">
            <a:hlinkClick r:id="rId44" action="ppaction://hlinksldjump"/>
            <a:extLst>
              <a:ext uri="{FF2B5EF4-FFF2-40B4-BE49-F238E27FC236}">
                <a16:creationId xmlns:a16="http://schemas.microsoft.com/office/drawing/2014/main" id="{8F43E852-4CFF-4156-85DB-9839D4C5A538}"/>
              </a:ext>
            </a:extLst>
          </p:cNvPr>
          <p:cNvSpPr/>
          <p:nvPr>
            <p:custDataLst>
              <p:tags r:id="rId16"/>
            </p:custDataLst>
          </p:nvPr>
        </p:nvSpPr>
        <p:spPr>
          <a:xfrm>
            <a:off x="280086" y="3278662"/>
            <a:ext cx="1837038" cy="620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100" b="1" dirty="0">
                <a:solidFill>
                  <a:prstClr val="white"/>
                </a:solidFill>
                <a:latin typeface="Helvetica" pitchFamily="2" charset="0"/>
                <a:ea typeface="Tahoma" panose="020B0604030504040204" pitchFamily="34" charset="0"/>
                <a:cs typeface="Tahoma" panose="020B0604030504040204" pitchFamily="34" charset="0"/>
              </a:rPr>
              <a:t>BÂTIR ET PILOTER UN PLAN D’ACTION COMMERCIAL</a:t>
            </a:r>
            <a:endParaRPr kumimoji="0" lang="fr-FR" sz="1100" b="1" i="0" u="none" strike="noStrike" kern="1200" cap="none" spc="0" normalizeH="0" baseline="0" noProof="0" dirty="0">
              <a:ln>
                <a:noFill/>
              </a:ln>
              <a:solidFill>
                <a:prstClr val="white"/>
              </a:solidFill>
              <a:effectLst/>
              <a:uLnTx/>
              <a:uFillTx/>
              <a:latin typeface="Helvetica" pitchFamily="2" charset="0"/>
              <a:ea typeface="Tahoma" panose="020B0604030504040204" pitchFamily="34" charset="0"/>
              <a:cs typeface="Tahoma" panose="020B0604030504040204" pitchFamily="34" charset="0"/>
            </a:endParaRPr>
          </a:p>
        </p:txBody>
      </p:sp>
      <p:sp>
        <p:nvSpPr>
          <p:cNvPr id="14" name="Rectangle 13">
            <a:hlinkClick r:id="rId45" action="ppaction://hlinksldjump"/>
            <a:extLst>
              <a:ext uri="{FF2B5EF4-FFF2-40B4-BE49-F238E27FC236}">
                <a16:creationId xmlns:a16="http://schemas.microsoft.com/office/drawing/2014/main" id="{683A8357-08F7-4FE5-8F77-DFEB44DB29CD}"/>
              </a:ext>
            </a:extLst>
          </p:cNvPr>
          <p:cNvSpPr/>
          <p:nvPr>
            <p:custDataLst>
              <p:tags r:id="rId17"/>
            </p:custDataLst>
          </p:nvPr>
        </p:nvSpPr>
        <p:spPr>
          <a:xfrm>
            <a:off x="2672280" y="3352798"/>
            <a:ext cx="1552867" cy="471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100" b="1" dirty="0">
                <a:solidFill>
                  <a:schemeClr val="bg1"/>
                </a:solidFill>
                <a:latin typeface="Helvetica" pitchFamily="2" charset="0"/>
                <a:ea typeface="Tahoma" panose="020B0604030504040204" pitchFamily="34" charset="0"/>
                <a:cs typeface="Tahoma" panose="020B0604030504040204" pitchFamily="34" charset="0"/>
              </a:rPr>
              <a:t>D</a:t>
            </a:r>
            <a:r>
              <a:rPr lang="fr-FR" sz="1100" b="1" dirty="0">
                <a:solidFill>
                  <a:schemeClr val="bg1"/>
                </a:solidFill>
                <a:latin typeface="Helvetica" pitchFamily="2" charset="0"/>
              </a:rPr>
              <a:t>É</a:t>
            </a:r>
            <a:r>
              <a:rPr lang="fr-FR" sz="1100" b="1" dirty="0">
                <a:solidFill>
                  <a:schemeClr val="bg1"/>
                </a:solidFill>
                <a:latin typeface="Helvetica" pitchFamily="2" charset="0"/>
                <a:ea typeface="Tahoma" panose="020B0604030504040204" pitchFamily="34" charset="0"/>
                <a:cs typeface="Tahoma" panose="020B0604030504040204" pitchFamily="34" charset="0"/>
              </a:rPr>
              <a:t>VELOPPER LA RELATION </a:t>
            </a:r>
            <a:r>
              <a:rPr lang="fr-FR" sz="1100" b="1" dirty="0">
                <a:solidFill>
                  <a:prstClr val="white"/>
                </a:solidFill>
                <a:latin typeface="Helvetica" pitchFamily="2" charset="0"/>
                <a:ea typeface="Tahoma" panose="020B0604030504040204" pitchFamily="34" charset="0"/>
                <a:cs typeface="Tahoma" panose="020B0604030504040204" pitchFamily="34" charset="0"/>
              </a:rPr>
              <a:t>CLIENT</a:t>
            </a:r>
            <a:endParaRPr kumimoji="0" lang="fr-FR" sz="1100" b="1" i="0" u="none" strike="noStrike" kern="1200" cap="none" spc="0" normalizeH="0" baseline="0" noProof="0" dirty="0">
              <a:ln>
                <a:noFill/>
              </a:ln>
              <a:solidFill>
                <a:prstClr val="white"/>
              </a:solidFill>
              <a:effectLst/>
              <a:uLnTx/>
              <a:uFillTx/>
              <a:latin typeface="Helvetica" pitchFamily="2" charset="0"/>
              <a:ea typeface="Tahoma" panose="020B0604030504040204" pitchFamily="34" charset="0"/>
              <a:cs typeface="Tahoma" panose="020B0604030504040204" pitchFamily="34" charset="0"/>
            </a:endParaRPr>
          </a:p>
        </p:txBody>
      </p:sp>
      <p:sp>
        <p:nvSpPr>
          <p:cNvPr id="15" name="Rectangle 14">
            <a:hlinkClick r:id="rId46" action="ppaction://hlinksldjump"/>
            <a:extLst>
              <a:ext uri="{FF2B5EF4-FFF2-40B4-BE49-F238E27FC236}">
                <a16:creationId xmlns:a16="http://schemas.microsoft.com/office/drawing/2014/main" id="{B1F5E8E3-CC47-48C2-A803-51A2F4396DD8}"/>
              </a:ext>
            </a:extLst>
          </p:cNvPr>
          <p:cNvSpPr/>
          <p:nvPr>
            <p:custDataLst>
              <p:tags r:id="rId18"/>
            </p:custDataLst>
          </p:nvPr>
        </p:nvSpPr>
        <p:spPr>
          <a:xfrm>
            <a:off x="407734" y="4134784"/>
            <a:ext cx="1552867" cy="471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white"/>
                </a:solidFill>
                <a:effectLst/>
                <a:uLnTx/>
                <a:uFillTx/>
                <a:latin typeface="Helvetica" pitchFamily="2" charset="0"/>
                <a:ea typeface="Tahoma" panose="020B0604030504040204" pitchFamily="34" charset="0"/>
                <a:cs typeface="Tahoma" panose="020B0604030504040204" pitchFamily="34" charset="0"/>
              </a:rPr>
              <a:t>LA VENTE ADDITIONNELLE</a:t>
            </a:r>
          </a:p>
        </p:txBody>
      </p:sp>
      <p:sp>
        <p:nvSpPr>
          <p:cNvPr id="17" name="Rectangle 16">
            <a:hlinkClick r:id="rId47" action="ppaction://hlinksldjump"/>
            <a:extLst>
              <a:ext uri="{FF2B5EF4-FFF2-40B4-BE49-F238E27FC236}">
                <a16:creationId xmlns:a16="http://schemas.microsoft.com/office/drawing/2014/main" id="{541CB70F-AEB5-4645-87A7-95C6BBF523A9}"/>
              </a:ext>
            </a:extLst>
          </p:cNvPr>
          <p:cNvSpPr/>
          <p:nvPr>
            <p:custDataLst>
              <p:tags r:id="rId19"/>
            </p:custDataLst>
          </p:nvPr>
        </p:nvSpPr>
        <p:spPr>
          <a:xfrm>
            <a:off x="2624790" y="4121907"/>
            <a:ext cx="1552867" cy="471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100" b="1" dirty="0">
                <a:solidFill>
                  <a:schemeClr val="bg1"/>
                </a:solidFill>
                <a:latin typeface="Helvetica" pitchFamily="2" charset="0"/>
                <a:ea typeface="Tahoma" panose="020B0604030504040204" pitchFamily="34" charset="0"/>
                <a:cs typeface="Tahoma" panose="020B0604030504040204" pitchFamily="34" charset="0"/>
              </a:rPr>
              <a:t>N</a:t>
            </a:r>
            <a:r>
              <a:rPr lang="fr-FR" sz="1100" b="1" dirty="0">
                <a:solidFill>
                  <a:schemeClr val="bg1"/>
                </a:solidFill>
                <a:latin typeface="Helvetica" pitchFamily="2" charset="0"/>
              </a:rPr>
              <a:t>É</a:t>
            </a:r>
            <a:r>
              <a:rPr lang="fr-FR" sz="1100" b="1" dirty="0">
                <a:solidFill>
                  <a:schemeClr val="bg1"/>
                </a:solidFill>
                <a:latin typeface="Helvetica" pitchFamily="2" charset="0"/>
                <a:ea typeface="Tahoma" panose="020B0604030504040204" pitchFamily="34" charset="0"/>
                <a:cs typeface="Tahoma" panose="020B0604030504040204" pitchFamily="34" charset="0"/>
              </a:rPr>
              <a:t>GOCIATION COMMERCIALE</a:t>
            </a:r>
            <a:endParaRPr kumimoji="0" lang="fr-FR" sz="1100" b="1" i="0" u="none" strike="noStrike" kern="1200" cap="none" spc="0" normalizeH="0" baseline="0" noProof="0" dirty="0">
              <a:ln>
                <a:noFill/>
              </a:ln>
              <a:solidFill>
                <a:schemeClr val="bg1"/>
              </a:solidFill>
              <a:effectLst/>
              <a:uLnTx/>
              <a:uFillTx/>
              <a:latin typeface="Helvetica" pitchFamily="2" charset="0"/>
              <a:ea typeface="Tahoma" panose="020B0604030504040204" pitchFamily="34" charset="0"/>
              <a:cs typeface="Tahoma" panose="020B0604030504040204" pitchFamily="34" charset="0"/>
            </a:endParaRPr>
          </a:p>
        </p:txBody>
      </p:sp>
      <p:sp>
        <p:nvSpPr>
          <p:cNvPr id="18" name="Rectangle 17">
            <a:hlinkClick r:id="rId48" action="ppaction://hlinksldjump"/>
            <a:extLst>
              <a:ext uri="{FF2B5EF4-FFF2-40B4-BE49-F238E27FC236}">
                <a16:creationId xmlns:a16="http://schemas.microsoft.com/office/drawing/2014/main" id="{521820DE-4B3B-4E32-BE47-F3A555410617}"/>
              </a:ext>
            </a:extLst>
          </p:cNvPr>
          <p:cNvSpPr/>
          <p:nvPr>
            <p:custDataLst>
              <p:tags r:id="rId20"/>
            </p:custDataLst>
          </p:nvPr>
        </p:nvSpPr>
        <p:spPr>
          <a:xfrm>
            <a:off x="401654" y="4920979"/>
            <a:ext cx="1552867" cy="471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white"/>
                </a:solidFill>
                <a:effectLst/>
                <a:uLnTx/>
                <a:uFillTx/>
                <a:latin typeface="Helvetica" pitchFamily="2" charset="0"/>
                <a:ea typeface="Tahoma" panose="020B0604030504040204" pitchFamily="34" charset="0"/>
                <a:cs typeface="Tahoma" panose="020B0604030504040204" pitchFamily="34" charset="0"/>
              </a:rPr>
              <a:t>ASSISTANTE COMMERCIALE</a:t>
            </a:r>
          </a:p>
        </p:txBody>
      </p:sp>
      <p:sp>
        <p:nvSpPr>
          <p:cNvPr id="19" name="Rectangle 18">
            <a:hlinkClick r:id="rId49" action="ppaction://hlinksldjump"/>
            <a:extLst>
              <a:ext uri="{FF2B5EF4-FFF2-40B4-BE49-F238E27FC236}">
                <a16:creationId xmlns:a16="http://schemas.microsoft.com/office/drawing/2014/main" id="{488C552A-9E6F-4E62-9B15-3CA0996B8F31}"/>
              </a:ext>
            </a:extLst>
          </p:cNvPr>
          <p:cNvSpPr/>
          <p:nvPr>
            <p:custDataLst>
              <p:tags r:id="rId21"/>
            </p:custDataLst>
          </p:nvPr>
        </p:nvSpPr>
        <p:spPr>
          <a:xfrm>
            <a:off x="2622853" y="4929216"/>
            <a:ext cx="1552867" cy="471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white"/>
                </a:solidFill>
                <a:effectLst/>
                <a:uLnTx/>
                <a:uFillTx/>
                <a:latin typeface="Helvetica" pitchFamily="2" charset="0"/>
                <a:ea typeface="Tahoma" panose="020B0604030504040204" pitchFamily="34" charset="0"/>
                <a:cs typeface="Tahoma" panose="020B0604030504040204" pitchFamily="34" charset="0"/>
              </a:rPr>
              <a:t>PROSPECTION COMMERCIALE</a:t>
            </a:r>
          </a:p>
        </p:txBody>
      </p:sp>
      <p:sp>
        <p:nvSpPr>
          <p:cNvPr id="20" name="Rectangle 19">
            <a:hlinkClick r:id="rId50" action="ppaction://hlinksldjump"/>
            <a:extLst>
              <a:ext uri="{FF2B5EF4-FFF2-40B4-BE49-F238E27FC236}">
                <a16:creationId xmlns:a16="http://schemas.microsoft.com/office/drawing/2014/main" id="{2418F29D-1025-4EB7-878F-DDAAA1617DE0}"/>
              </a:ext>
            </a:extLst>
          </p:cNvPr>
          <p:cNvSpPr/>
          <p:nvPr>
            <p:custDataLst>
              <p:tags r:id="rId22"/>
            </p:custDataLst>
          </p:nvPr>
        </p:nvSpPr>
        <p:spPr>
          <a:xfrm>
            <a:off x="282138" y="5773501"/>
            <a:ext cx="1867938" cy="471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fr-FR" sz="1100" b="1" i="0" u="none" strike="noStrike" kern="1200" cap="none" spc="0" normalizeH="0" baseline="0" noProof="0" dirty="0">
                <a:ln>
                  <a:noFill/>
                </a:ln>
                <a:solidFill>
                  <a:schemeClr val="bg1"/>
                </a:solidFill>
                <a:effectLst/>
                <a:uLnTx/>
                <a:uFillTx/>
                <a:latin typeface="Helvetica" pitchFamily="2" charset="0"/>
                <a:ea typeface="Tahoma" panose="020B0604030504040204" pitchFamily="34" charset="0"/>
                <a:cs typeface="Tahoma" panose="020B0604030504040204" pitchFamily="34" charset="0"/>
              </a:rPr>
              <a:t>D</a:t>
            </a:r>
            <a:r>
              <a:rPr lang="fr-FR" sz="1100" b="1" dirty="0">
                <a:solidFill>
                  <a:schemeClr val="bg1"/>
                </a:solidFill>
                <a:latin typeface="Helvetica" pitchFamily="2" charset="0"/>
              </a:rPr>
              <a:t>É</a:t>
            </a:r>
            <a:r>
              <a:rPr kumimoji="0" lang="fr-FR" sz="1100" b="1" i="0" u="none" strike="noStrike" kern="1200" cap="none" spc="0" normalizeH="0" baseline="0" noProof="0" dirty="0">
                <a:ln>
                  <a:noFill/>
                </a:ln>
                <a:solidFill>
                  <a:schemeClr val="bg1"/>
                </a:solidFill>
                <a:effectLst/>
                <a:uLnTx/>
                <a:uFillTx/>
                <a:latin typeface="Helvetica" pitchFamily="2" charset="0"/>
                <a:ea typeface="Tahoma" panose="020B0604030504040204" pitchFamily="34" charset="0"/>
                <a:cs typeface="Tahoma" panose="020B0604030504040204" pitchFamily="34" charset="0"/>
              </a:rPr>
              <a:t>FENDRE ET FAIRE ACCEPTER </a:t>
            </a:r>
            <a:r>
              <a:rPr kumimoji="0" lang="fr-FR" sz="1100" b="1" i="0" u="none" strike="noStrike" kern="1200" cap="none" spc="0" normalizeH="0" baseline="0" noProof="0" dirty="0">
                <a:ln>
                  <a:noFill/>
                </a:ln>
                <a:solidFill>
                  <a:prstClr val="white"/>
                </a:solidFill>
                <a:effectLst/>
                <a:uLnTx/>
                <a:uFillTx/>
                <a:latin typeface="Helvetica" pitchFamily="2" charset="0"/>
                <a:ea typeface="Tahoma" panose="020B0604030504040204" pitchFamily="34" charset="0"/>
                <a:cs typeface="Tahoma" panose="020B0604030504040204" pitchFamily="34" charset="0"/>
              </a:rPr>
              <a:t>SON PRIX</a:t>
            </a:r>
          </a:p>
        </p:txBody>
      </p:sp>
      <p:sp>
        <p:nvSpPr>
          <p:cNvPr id="21" name="Rectangle 20">
            <a:hlinkClick r:id="rId51" action="ppaction://hlinksldjump"/>
            <a:extLst>
              <a:ext uri="{FF2B5EF4-FFF2-40B4-BE49-F238E27FC236}">
                <a16:creationId xmlns:a16="http://schemas.microsoft.com/office/drawing/2014/main" id="{0A4C5678-FE0F-4D86-B5CE-DA8895703299}"/>
              </a:ext>
            </a:extLst>
          </p:cNvPr>
          <p:cNvSpPr/>
          <p:nvPr>
            <p:custDataLst>
              <p:tags r:id="rId23"/>
            </p:custDataLst>
          </p:nvPr>
        </p:nvSpPr>
        <p:spPr>
          <a:xfrm>
            <a:off x="2356024" y="5725298"/>
            <a:ext cx="2125363" cy="577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white"/>
                </a:solidFill>
                <a:effectLst/>
                <a:uLnTx/>
                <a:uFillTx/>
                <a:latin typeface="Helvetica" pitchFamily="2" charset="0"/>
                <a:ea typeface="Tahoma" panose="020B0604030504040204" pitchFamily="34" charset="0"/>
                <a:cs typeface="Tahoma" panose="020B0604030504040204" pitchFamily="34" charset="0"/>
              </a:rPr>
              <a:t>CONSTRUIRE UNE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white"/>
                </a:solidFill>
                <a:effectLst/>
                <a:uLnTx/>
                <a:uFillTx/>
                <a:latin typeface="Helvetica" pitchFamily="2" charset="0"/>
                <a:ea typeface="Tahoma" panose="020B0604030504040204" pitchFamily="34" charset="0"/>
                <a:cs typeface="Tahoma" panose="020B0604030504040204" pitchFamily="34" charset="0"/>
              </a:rPr>
              <a:t>BONNE ARGUMENTATION COMMERCIALE</a:t>
            </a:r>
          </a:p>
        </p:txBody>
      </p:sp>
      <p:pic>
        <p:nvPicPr>
          <p:cNvPr id="24" name="Image 23" descr="Sans titre-2.png">
            <a:hlinkClick r:id="rId52" action="ppaction://hlinksldjump"/>
          </p:cNvPr>
          <p:cNvPicPr>
            <a:picLocks noChangeAspect="1"/>
          </p:cNvPicPr>
          <p:nvPr>
            <p:custDataLst>
              <p:tags r:id="rId24"/>
            </p:custDataLst>
          </p:nvPr>
        </p:nvPicPr>
        <p:blipFill>
          <a:blip r:embed="rId53"/>
          <a:stretch>
            <a:fillRect/>
          </a:stretch>
        </p:blipFill>
        <p:spPr>
          <a:xfrm rot="16200000">
            <a:off x="11094719" y="6114203"/>
            <a:ext cx="822962" cy="484633"/>
          </a:xfrm>
          <a:prstGeom prst="rect">
            <a:avLst/>
          </a:prstGeom>
        </p:spPr>
      </p:pic>
      <p:pic>
        <p:nvPicPr>
          <p:cNvPr id="25" name="Image 24" descr="Sans titre-2.png">
            <a:hlinkClick r:id="rId54" action="ppaction://hlinksldjump"/>
          </p:cNvPr>
          <p:cNvPicPr>
            <a:picLocks noChangeAspect="1"/>
          </p:cNvPicPr>
          <p:nvPr>
            <p:custDataLst>
              <p:tags r:id="rId25"/>
            </p:custDataLst>
          </p:nvPr>
        </p:nvPicPr>
        <p:blipFill>
          <a:blip r:embed="rId53"/>
          <a:stretch>
            <a:fillRect/>
          </a:stretch>
        </p:blipFill>
        <p:spPr>
          <a:xfrm rot="5400000">
            <a:off x="10633402" y="6081251"/>
            <a:ext cx="822962" cy="484633"/>
          </a:xfrm>
          <a:prstGeom prst="rect">
            <a:avLst/>
          </a:prstGeom>
        </p:spPr>
      </p:pic>
      <p:pic>
        <p:nvPicPr>
          <p:cNvPr id="1027" name="Picture 3" descr="\\192.168.0.14\Profils_Itinérants\n.aoues\Desktop\bouton.png">
            <a:hlinkClick r:id="rId42" action="ppaction://hlinksldjump"/>
          </p:cNvPr>
          <p:cNvPicPr>
            <a:picLocks noChangeAspect="1" noChangeArrowheads="1"/>
          </p:cNvPicPr>
          <p:nvPr>
            <p:custDataLst>
              <p:tags r:id="rId26"/>
            </p:custDataLst>
          </p:nvPr>
        </p:nvPicPr>
        <p:blipFill>
          <a:blip r:embed="rId55" cstate="print"/>
          <a:srcRect/>
          <a:stretch>
            <a:fillRect/>
          </a:stretch>
        </p:blipFill>
        <p:spPr bwMode="auto">
          <a:xfrm>
            <a:off x="2095472" y="3029284"/>
            <a:ext cx="142541" cy="142541"/>
          </a:xfrm>
          <a:prstGeom prst="rect">
            <a:avLst/>
          </a:prstGeom>
          <a:noFill/>
        </p:spPr>
      </p:pic>
      <p:pic>
        <p:nvPicPr>
          <p:cNvPr id="40" name="Picture 3" descr="\\192.168.0.14\Profils_Itinérants\n.aoues\Desktop\bouton.png">
            <a:hlinkClick r:id="rId44" action="ppaction://hlinksldjump"/>
          </p:cNvPr>
          <p:cNvPicPr>
            <a:picLocks noChangeAspect="1" noChangeArrowheads="1"/>
          </p:cNvPicPr>
          <p:nvPr>
            <p:custDataLst>
              <p:tags r:id="rId27"/>
            </p:custDataLst>
          </p:nvPr>
        </p:nvPicPr>
        <p:blipFill>
          <a:blip r:embed="rId55" cstate="print"/>
          <a:srcRect/>
          <a:stretch>
            <a:fillRect/>
          </a:stretch>
        </p:blipFill>
        <p:spPr bwMode="auto">
          <a:xfrm>
            <a:off x="2095472" y="3824622"/>
            <a:ext cx="142541" cy="142541"/>
          </a:xfrm>
          <a:prstGeom prst="rect">
            <a:avLst/>
          </a:prstGeom>
          <a:noFill/>
        </p:spPr>
      </p:pic>
      <p:pic>
        <p:nvPicPr>
          <p:cNvPr id="41" name="Picture 3" descr="\\192.168.0.14\Profils_Itinérants\n.aoues\Desktop\bouton.png">
            <a:hlinkClick r:id="rId46" action="ppaction://hlinksldjump"/>
          </p:cNvPr>
          <p:cNvPicPr>
            <a:picLocks noChangeAspect="1" noChangeArrowheads="1"/>
          </p:cNvPicPr>
          <p:nvPr>
            <p:custDataLst>
              <p:tags r:id="rId28"/>
            </p:custDataLst>
          </p:nvPr>
        </p:nvPicPr>
        <p:blipFill>
          <a:blip r:embed="rId55" cstate="print"/>
          <a:srcRect/>
          <a:stretch>
            <a:fillRect/>
          </a:stretch>
        </p:blipFill>
        <p:spPr bwMode="auto">
          <a:xfrm>
            <a:off x="2095472" y="4615197"/>
            <a:ext cx="142541" cy="142541"/>
          </a:xfrm>
          <a:prstGeom prst="rect">
            <a:avLst/>
          </a:prstGeom>
          <a:noFill/>
        </p:spPr>
      </p:pic>
      <p:pic>
        <p:nvPicPr>
          <p:cNvPr id="42" name="Picture 3" descr="\\192.168.0.14\Profils_Itinérants\n.aoues\Desktop\bouton.png">
            <a:hlinkClick r:id="rId48" action="ppaction://hlinksldjump"/>
          </p:cNvPr>
          <p:cNvPicPr>
            <a:picLocks noChangeAspect="1" noChangeArrowheads="1"/>
          </p:cNvPicPr>
          <p:nvPr>
            <p:custDataLst>
              <p:tags r:id="rId29"/>
            </p:custDataLst>
          </p:nvPr>
        </p:nvPicPr>
        <p:blipFill>
          <a:blip r:embed="rId55" cstate="print"/>
          <a:srcRect/>
          <a:stretch>
            <a:fillRect/>
          </a:stretch>
        </p:blipFill>
        <p:spPr bwMode="auto">
          <a:xfrm>
            <a:off x="2095472" y="5408153"/>
            <a:ext cx="142541" cy="142541"/>
          </a:xfrm>
          <a:prstGeom prst="rect">
            <a:avLst/>
          </a:prstGeom>
          <a:noFill/>
        </p:spPr>
      </p:pic>
      <p:pic>
        <p:nvPicPr>
          <p:cNvPr id="43" name="Picture 3" descr="\\192.168.0.14\Profils_Itinérants\n.aoues\Desktop\bouton.png">
            <a:hlinkClick r:id="rId50" action="ppaction://hlinksldjump"/>
          </p:cNvPr>
          <p:cNvPicPr>
            <a:picLocks noChangeAspect="1" noChangeArrowheads="1"/>
          </p:cNvPicPr>
          <p:nvPr>
            <p:custDataLst>
              <p:tags r:id="rId30"/>
            </p:custDataLst>
          </p:nvPr>
        </p:nvPicPr>
        <p:blipFill>
          <a:blip r:embed="rId55" cstate="print"/>
          <a:srcRect/>
          <a:stretch>
            <a:fillRect/>
          </a:stretch>
        </p:blipFill>
        <p:spPr bwMode="auto">
          <a:xfrm>
            <a:off x="2095472" y="6246353"/>
            <a:ext cx="142541" cy="142541"/>
          </a:xfrm>
          <a:prstGeom prst="rect">
            <a:avLst/>
          </a:prstGeom>
          <a:noFill/>
        </p:spPr>
      </p:pic>
      <p:pic>
        <p:nvPicPr>
          <p:cNvPr id="44" name="Picture 3" descr="\\192.168.0.14\Profils_Itinérants\n.aoues\Desktop\bouton.png">
            <a:hlinkClick r:id="rId43" action="ppaction://hlinksldjump"/>
          </p:cNvPr>
          <p:cNvPicPr>
            <a:picLocks noChangeAspect="1" noChangeArrowheads="1"/>
          </p:cNvPicPr>
          <p:nvPr>
            <p:custDataLst>
              <p:tags r:id="rId31"/>
            </p:custDataLst>
          </p:nvPr>
        </p:nvPicPr>
        <p:blipFill>
          <a:blip r:embed="rId55" cstate="print"/>
          <a:srcRect/>
          <a:stretch>
            <a:fillRect/>
          </a:stretch>
        </p:blipFill>
        <p:spPr bwMode="auto">
          <a:xfrm>
            <a:off x="4311622" y="3029284"/>
            <a:ext cx="142541" cy="142541"/>
          </a:xfrm>
          <a:prstGeom prst="rect">
            <a:avLst/>
          </a:prstGeom>
          <a:noFill/>
        </p:spPr>
      </p:pic>
      <p:pic>
        <p:nvPicPr>
          <p:cNvPr id="45" name="Picture 3" descr="\\192.168.0.14\Profils_Itinérants\n.aoues\Desktop\bouton.png">
            <a:hlinkClick r:id="rId45" action="ppaction://hlinksldjump"/>
          </p:cNvPr>
          <p:cNvPicPr>
            <a:picLocks noChangeAspect="1" noChangeArrowheads="1"/>
          </p:cNvPicPr>
          <p:nvPr>
            <p:custDataLst>
              <p:tags r:id="rId32"/>
            </p:custDataLst>
          </p:nvPr>
        </p:nvPicPr>
        <p:blipFill>
          <a:blip r:embed="rId55" cstate="print"/>
          <a:srcRect/>
          <a:stretch>
            <a:fillRect/>
          </a:stretch>
        </p:blipFill>
        <p:spPr bwMode="auto">
          <a:xfrm>
            <a:off x="4311622" y="3824622"/>
            <a:ext cx="142541" cy="142541"/>
          </a:xfrm>
          <a:prstGeom prst="rect">
            <a:avLst/>
          </a:prstGeom>
          <a:noFill/>
        </p:spPr>
      </p:pic>
      <p:pic>
        <p:nvPicPr>
          <p:cNvPr id="54" name="Picture 3" descr="\\192.168.0.14\Profils_Itinérants\n.aoues\Desktop\bouton.png">
            <a:hlinkClick r:id="rId47" action="ppaction://hlinksldjump"/>
          </p:cNvPr>
          <p:cNvPicPr>
            <a:picLocks noChangeAspect="1" noChangeArrowheads="1"/>
          </p:cNvPicPr>
          <p:nvPr>
            <p:custDataLst>
              <p:tags r:id="rId33"/>
            </p:custDataLst>
          </p:nvPr>
        </p:nvPicPr>
        <p:blipFill>
          <a:blip r:embed="rId55" cstate="print"/>
          <a:srcRect/>
          <a:stretch>
            <a:fillRect/>
          </a:stretch>
        </p:blipFill>
        <p:spPr bwMode="auto">
          <a:xfrm>
            <a:off x="4311622" y="4615197"/>
            <a:ext cx="142541" cy="142541"/>
          </a:xfrm>
          <a:prstGeom prst="rect">
            <a:avLst/>
          </a:prstGeom>
          <a:noFill/>
        </p:spPr>
      </p:pic>
      <p:pic>
        <p:nvPicPr>
          <p:cNvPr id="55" name="Picture 3" descr="\\192.168.0.14\Profils_Itinérants\n.aoues\Desktop\bouton.png">
            <a:hlinkClick r:id="rId49" action="ppaction://hlinksldjump"/>
          </p:cNvPr>
          <p:cNvPicPr>
            <a:picLocks noChangeAspect="1" noChangeArrowheads="1"/>
          </p:cNvPicPr>
          <p:nvPr>
            <p:custDataLst>
              <p:tags r:id="rId34"/>
            </p:custDataLst>
          </p:nvPr>
        </p:nvPicPr>
        <p:blipFill>
          <a:blip r:embed="rId55" cstate="print"/>
          <a:srcRect/>
          <a:stretch>
            <a:fillRect/>
          </a:stretch>
        </p:blipFill>
        <p:spPr bwMode="auto">
          <a:xfrm>
            <a:off x="4311622" y="5408153"/>
            <a:ext cx="142541" cy="142541"/>
          </a:xfrm>
          <a:prstGeom prst="rect">
            <a:avLst/>
          </a:prstGeom>
          <a:noFill/>
        </p:spPr>
      </p:pic>
      <p:pic>
        <p:nvPicPr>
          <p:cNvPr id="56" name="Picture 3" descr="\\192.168.0.14\Profils_Itinérants\n.aoues\Desktop\bouton.png">
            <a:hlinkClick r:id="rId51" action="ppaction://hlinksldjump"/>
          </p:cNvPr>
          <p:cNvPicPr>
            <a:picLocks noChangeAspect="1" noChangeArrowheads="1"/>
          </p:cNvPicPr>
          <p:nvPr>
            <p:custDataLst>
              <p:tags r:id="rId35"/>
            </p:custDataLst>
          </p:nvPr>
        </p:nvPicPr>
        <p:blipFill>
          <a:blip r:embed="rId55" cstate="print"/>
          <a:srcRect/>
          <a:stretch>
            <a:fillRect/>
          </a:stretch>
        </p:blipFill>
        <p:spPr bwMode="auto">
          <a:xfrm>
            <a:off x="4311622" y="6246353"/>
            <a:ext cx="142541" cy="142541"/>
          </a:xfrm>
          <a:prstGeom prst="rect">
            <a:avLst/>
          </a:prstGeom>
          <a:noFill/>
        </p:spPr>
      </p:pic>
      <p:pic>
        <p:nvPicPr>
          <p:cNvPr id="58" name="Picture 2"/>
          <p:cNvPicPr>
            <a:picLocks noChangeAspect="1" noChangeArrowheads="1"/>
          </p:cNvPicPr>
          <p:nvPr>
            <p:custDataLst>
              <p:tags r:id="rId36"/>
            </p:custDataLst>
          </p:nvPr>
        </p:nvPicPr>
        <p:blipFill>
          <a:blip r:embed="rId56">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11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4"/>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2" name="ZoneTexte 11">
            <a:extLst>
              <a:ext uri="{FF2B5EF4-FFF2-40B4-BE49-F238E27FC236}">
                <a16:creationId xmlns:a16="http://schemas.microsoft.com/office/drawing/2014/main" id="{065D6858-4C46-449A-8006-07D9E9BAAC52}"/>
              </a:ext>
            </a:extLst>
          </p:cNvPr>
          <p:cNvSpPr txBox="1"/>
          <p:nvPr>
            <p:custDataLst>
              <p:tags r:id="rId2"/>
            </p:custDataLst>
          </p:nvPr>
        </p:nvSpPr>
        <p:spPr>
          <a:xfrm>
            <a:off x="413960" y="1028700"/>
            <a:ext cx="6170990" cy="400110"/>
          </a:xfrm>
          <a:prstGeom prst="rect">
            <a:avLst/>
          </a:prstGeom>
          <a:solidFill>
            <a:srgbClr val="0F437D"/>
          </a:solidFill>
        </p:spPr>
        <p:txBody>
          <a:bodyPr wrap="square" rtlCol="0">
            <a:spAutoFit/>
          </a:bodyPr>
          <a:lstStyle/>
          <a:p>
            <a:pPr lvl="0"/>
            <a:r>
              <a:rPr lang="fr-FR" sz="2000" b="1" dirty="0">
                <a:solidFill>
                  <a:schemeClr val="bg1"/>
                </a:solidFill>
                <a:latin typeface="Helvetica" pitchFamily="2" charset="0"/>
              </a:rPr>
              <a:t>SOFT SKILLS : Efficacité Managériale </a:t>
            </a:r>
          </a:p>
        </p:txBody>
      </p:sp>
      <p:sp>
        <p:nvSpPr>
          <p:cNvPr id="13" name="ZoneTexte 12">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6176230" cy="2339102"/>
          </a:xfrm>
          <a:prstGeom prst="rect">
            <a:avLst/>
          </a:prstGeom>
          <a:solidFill>
            <a:schemeClr val="bg1">
              <a:lumMod val="85000"/>
            </a:schemeClr>
          </a:solidFill>
        </p:spPr>
        <p:txBody>
          <a:bodyPr wrap="square" rtlCol="0">
            <a:spAutoFit/>
          </a:bodyPr>
          <a:lstStyle/>
          <a:p>
            <a:pPr algn="just"/>
            <a:endParaRPr lang="fr-FR" sz="1600"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171450" indent="-171450">
              <a:buFont typeface="Arial" panose="020B0604020202020204" pitchFamily="34" charset="0"/>
              <a:buChar char="•"/>
            </a:pPr>
            <a:r>
              <a:rPr lang="fr-FR" sz="1600" dirty="0">
                <a:latin typeface="Helvetica" pitchFamily="2" charset="0"/>
                <a:ea typeface="Batang" pitchFamily="18" charset="-127"/>
                <a:cs typeface="DilleniaUPC" pitchFamily="18" charset="-34"/>
              </a:rPr>
              <a:t>Définir le rôle, les missions et les conditions d’efficacité du manager.</a:t>
            </a:r>
          </a:p>
          <a:p>
            <a:pPr marL="171450" indent="-171450">
              <a:buFont typeface="Arial" panose="020B0604020202020204" pitchFamily="34" charset="0"/>
              <a:buChar char="•"/>
            </a:pPr>
            <a:r>
              <a:rPr lang="fr-FR" sz="1600" dirty="0">
                <a:latin typeface="Helvetica" pitchFamily="2" charset="0"/>
                <a:ea typeface="Batang" pitchFamily="18" charset="-127"/>
                <a:cs typeface="DilleniaUPC" pitchFamily="18" charset="-34"/>
              </a:rPr>
              <a:t>Développer les compétences requises en communication, management des hommes.</a:t>
            </a:r>
          </a:p>
          <a:p>
            <a:pPr marL="171450" indent="-171450">
              <a:buFont typeface="Arial" panose="020B0604020202020204" pitchFamily="34" charset="0"/>
              <a:buChar char="•"/>
            </a:pPr>
            <a:r>
              <a:rPr lang="fr-FR" sz="1600" dirty="0">
                <a:latin typeface="Helvetica" pitchFamily="2" charset="0"/>
                <a:ea typeface="Batang" pitchFamily="18" charset="-127"/>
                <a:cs typeface="DilleniaUPC" pitchFamily="18" charset="-34"/>
              </a:rPr>
              <a:t>Développer flexibilité et adaptabilité aux situations et aux collaborateurs et partenaires. </a:t>
            </a:r>
          </a:p>
          <a:p>
            <a:pPr marL="171450" indent="-171450">
              <a:buFont typeface="Arial" panose="020B0604020202020204" pitchFamily="34" charset="0"/>
              <a:buChar char="•"/>
            </a:pPr>
            <a:endParaRPr lang="fr-FR" sz="1600" dirty="0">
              <a:latin typeface="Helvetica" pitchFamily="2" charset="0"/>
              <a:ea typeface="Batang" pitchFamily="18" charset="-127"/>
              <a:cs typeface="DilleniaUPC" pitchFamily="18" charset="-34"/>
            </a:endParaRPr>
          </a:p>
        </p:txBody>
      </p:sp>
      <p:sp>
        <p:nvSpPr>
          <p:cNvPr id="14" name="Triangle isocèle 13"/>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A735D23E-56B9-41D5-8EB3-6A59901380BE}"/>
              </a:ext>
            </a:extLst>
          </p:cNvPr>
          <p:cNvSpPr txBox="1"/>
          <p:nvPr>
            <p:custDataLst>
              <p:tags r:id="rId5"/>
            </p:custDataLst>
          </p:nvPr>
        </p:nvSpPr>
        <p:spPr>
          <a:xfrm>
            <a:off x="397565" y="4093737"/>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pic>
        <p:nvPicPr>
          <p:cNvPr id="9" name="Image 8"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1"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168277"/>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4"/>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2" name="ZoneTexte 11">
            <a:extLst>
              <a:ext uri="{FF2B5EF4-FFF2-40B4-BE49-F238E27FC236}">
                <a16:creationId xmlns:a16="http://schemas.microsoft.com/office/drawing/2014/main" id="{065D6858-4C46-449A-8006-07D9E9BAAC52}"/>
              </a:ext>
            </a:extLst>
          </p:cNvPr>
          <p:cNvSpPr txBox="1"/>
          <p:nvPr>
            <p:custDataLst>
              <p:tags r:id="rId2"/>
            </p:custDataLst>
          </p:nvPr>
        </p:nvSpPr>
        <p:spPr>
          <a:xfrm>
            <a:off x="411042" y="1023696"/>
            <a:ext cx="6170990" cy="400110"/>
          </a:xfrm>
          <a:prstGeom prst="rect">
            <a:avLst/>
          </a:prstGeom>
          <a:solidFill>
            <a:srgbClr val="0F437D"/>
          </a:solidFill>
        </p:spPr>
        <p:txBody>
          <a:bodyPr wrap="square" rtlCol="0">
            <a:spAutoFit/>
          </a:bodyPr>
          <a:lstStyle/>
          <a:p>
            <a:pPr lvl="0"/>
            <a:r>
              <a:rPr lang="fr-FR" sz="2000" b="1" dirty="0">
                <a:solidFill>
                  <a:schemeClr val="bg1"/>
                </a:solidFill>
                <a:latin typeface="Helvetica" pitchFamily="2" charset="0"/>
              </a:rPr>
              <a:t>Media Training</a:t>
            </a:r>
          </a:p>
        </p:txBody>
      </p:sp>
      <p:sp>
        <p:nvSpPr>
          <p:cNvPr id="13" name="ZoneTexte 12">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6176230" cy="2831544"/>
          </a:xfrm>
          <a:prstGeom prst="rect">
            <a:avLst/>
          </a:prstGeom>
          <a:solidFill>
            <a:schemeClr val="bg1">
              <a:lumMod val="85000"/>
            </a:schemeClr>
          </a:solidFill>
        </p:spPr>
        <p:txBody>
          <a:bodyPr wrap="square" rtlCol="0">
            <a:spAutoFit/>
          </a:bodyPr>
          <a:lstStyle/>
          <a:p>
            <a:pPr algn="just"/>
            <a:endParaRPr lang="fr-FR" sz="1600"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Comprendre l'enjeu du media training et appréhender avec sérénité une interview en maîtrisant sa préparation et son déroulement.</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Maîtriser les pièges liés aux interviews et gérer son stress.</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S'exprimer avec clarté, déterminer le vocabulaire adapté à son public et valoriser votre prestation.</a:t>
            </a:r>
          </a:p>
          <a:p>
            <a:pPr marL="285750" lvl="0" indent="-285750" algn="just">
              <a:buFont typeface="Arial" panose="020B0604020202020204" pitchFamily="34" charset="0"/>
              <a:buChar char="•"/>
            </a:pPr>
            <a:r>
              <a:rPr lang="fr-FR" sz="1600" dirty="0">
                <a:solidFill>
                  <a:prstClr val="black"/>
                </a:solidFill>
                <a:latin typeface="Helvetica" pitchFamily="2" charset="0"/>
                <a:ea typeface="Tahoma" panose="020B0604030504040204" pitchFamily="34" charset="0"/>
                <a:cs typeface="Tahoma" panose="020B0604030504040204" pitchFamily="34" charset="0"/>
              </a:rPr>
              <a:t>Gérer les situations de crise face à un journaliste en presse écrite, radio ou télévisuel.</a:t>
            </a:r>
          </a:p>
          <a:p>
            <a:pPr marL="285750" lvl="0" indent="-285750" algn="just">
              <a:buFont typeface="Arial" panose="020B0604020202020204" pitchFamily="34" charset="0"/>
              <a:buChar cha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4" name="Triangle isocèle 13"/>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A735D23E-56B9-41D5-8EB3-6A59901380BE}"/>
              </a:ext>
            </a:extLst>
          </p:cNvPr>
          <p:cNvSpPr txBox="1"/>
          <p:nvPr>
            <p:custDataLst>
              <p:tags r:id="rId5"/>
            </p:custDataLst>
          </p:nvPr>
        </p:nvSpPr>
        <p:spPr>
          <a:xfrm>
            <a:off x="397565" y="4518343"/>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1 jour de formation. </a:t>
            </a:r>
          </a:p>
        </p:txBody>
      </p:sp>
      <p:pic>
        <p:nvPicPr>
          <p:cNvPr id="9" name="Image 8"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0"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80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4"/>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2" name="ZoneTexte 11">
            <a:extLst>
              <a:ext uri="{FF2B5EF4-FFF2-40B4-BE49-F238E27FC236}">
                <a16:creationId xmlns:a16="http://schemas.microsoft.com/office/drawing/2014/main" id="{065D6858-4C46-449A-8006-07D9E9BAAC52}"/>
              </a:ext>
            </a:extLst>
          </p:cNvPr>
          <p:cNvSpPr txBox="1"/>
          <p:nvPr>
            <p:custDataLst>
              <p:tags r:id="rId2"/>
            </p:custDataLst>
          </p:nvPr>
        </p:nvSpPr>
        <p:spPr>
          <a:xfrm>
            <a:off x="413960" y="1028700"/>
            <a:ext cx="6170990" cy="400110"/>
          </a:xfrm>
          <a:prstGeom prst="rect">
            <a:avLst/>
          </a:prstGeom>
          <a:solidFill>
            <a:srgbClr val="0F437D"/>
          </a:solidFill>
        </p:spPr>
        <p:txBody>
          <a:bodyPr wrap="square" rtlCol="0">
            <a:spAutoFit/>
          </a:bodyPr>
          <a:lstStyle/>
          <a:p>
            <a:pPr lvl="0"/>
            <a:r>
              <a:rPr lang="fr-FR" sz="2000" b="1" dirty="0">
                <a:solidFill>
                  <a:schemeClr val="bg1"/>
                </a:solidFill>
                <a:latin typeface="Helvetica" pitchFamily="2" charset="0"/>
              </a:rPr>
              <a:t>Communication de Crise</a:t>
            </a:r>
          </a:p>
        </p:txBody>
      </p:sp>
      <p:sp>
        <p:nvSpPr>
          <p:cNvPr id="13" name="ZoneTexte 12">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6176230" cy="3077766"/>
          </a:xfrm>
          <a:prstGeom prst="rect">
            <a:avLst/>
          </a:prstGeom>
          <a:solidFill>
            <a:schemeClr val="bg1">
              <a:lumMod val="85000"/>
            </a:schemeClr>
          </a:solidFill>
        </p:spPr>
        <p:txBody>
          <a:bodyPr wrap="square" rtlCol="0">
            <a:spAutoFit/>
          </a:bodyPr>
          <a:lstStyle/>
          <a:p>
            <a:pPr algn="just"/>
            <a:endParaRPr lang="fr-FR" sz="1600"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171450" indent="-171450">
              <a:buFont typeface="Arial" panose="020B0604020202020204" pitchFamily="34" charset="0"/>
              <a:buChar char="•"/>
            </a:pPr>
            <a:r>
              <a:rPr lang="fr-FR" sz="1600" dirty="0">
                <a:latin typeface="Helvetica" pitchFamily="2" charset="0"/>
                <a:ea typeface="Batang" pitchFamily="18" charset="-127"/>
                <a:cs typeface="DilleniaUPC" pitchFamily="18" charset="-34"/>
              </a:rPr>
              <a:t>Comprendre d’où proviennent les crises et comment elles se propagent.</a:t>
            </a:r>
          </a:p>
          <a:p>
            <a:pPr marL="171450" indent="-171450">
              <a:buFont typeface="Arial" panose="020B0604020202020204" pitchFamily="34" charset="0"/>
              <a:buChar char="•"/>
            </a:pPr>
            <a:r>
              <a:rPr lang="fr-FR" sz="1600" dirty="0">
                <a:latin typeface="Helvetica" pitchFamily="2" charset="0"/>
                <a:ea typeface="Batang" pitchFamily="18" charset="-127"/>
                <a:cs typeface="DilleniaUPC" pitchFamily="18" charset="-34"/>
              </a:rPr>
              <a:t>Apprendre à distinguer les différents types d’incidents et de crises.</a:t>
            </a:r>
          </a:p>
          <a:p>
            <a:pPr marL="171450" indent="-171450">
              <a:buFont typeface="Arial" panose="020B0604020202020204" pitchFamily="34" charset="0"/>
              <a:buChar char="•"/>
            </a:pPr>
            <a:r>
              <a:rPr lang="fr-FR" sz="1600" dirty="0">
                <a:latin typeface="Helvetica" pitchFamily="2" charset="0"/>
                <a:ea typeface="Batang" pitchFamily="18" charset="-127"/>
                <a:cs typeface="DilleniaUPC" pitchFamily="18" charset="-34"/>
              </a:rPr>
              <a:t>Préparer son entreprise / institution à gérer une crise.</a:t>
            </a:r>
          </a:p>
          <a:p>
            <a:pPr marL="171450" indent="-171450">
              <a:buFont typeface="Arial" panose="020B0604020202020204" pitchFamily="34" charset="0"/>
              <a:buChar char="•"/>
            </a:pPr>
            <a:r>
              <a:rPr lang="fr-FR" sz="1600" dirty="0">
                <a:latin typeface="Helvetica" pitchFamily="2" charset="0"/>
                <a:ea typeface="Batang" pitchFamily="18" charset="-127"/>
                <a:cs typeface="DilleniaUPC" pitchFamily="18" charset="-34"/>
              </a:rPr>
              <a:t>Mettre en place les bons </a:t>
            </a:r>
            <a:r>
              <a:rPr lang="fr-FR" sz="1600" dirty="0" err="1">
                <a:latin typeface="Helvetica" pitchFamily="2" charset="0"/>
                <a:ea typeface="Batang" pitchFamily="18" charset="-127"/>
                <a:cs typeface="DilleniaUPC" pitchFamily="18" charset="-34"/>
              </a:rPr>
              <a:t>process</a:t>
            </a:r>
            <a:r>
              <a:rPr lang="fr-FR" sz="1600" dirty="0">
                <a:latin typeface="Helvetica" pitchFamily="2" charset="0"/>
                <a:ea typeface="Batang" pitchFamily="18" charset="-127"/>
                <a:cs typeface="DilleniaUPC" pitchFamily="18" charset="-34"/>
              </a:rPr>
              <a:t>.</a:t>
            </a:r>
          </a:p>
          <a:p>
            <a:pPr marL="171450" indent="-171450">
              <a:buFont typeface="Arial" panose="020B0604020202020204" pitchFamily="34" charset="0"/>
              <a:buChar char="•"/>
            </a:pPr>
            <a:r>
              <a:rPr lang="fr-FR" sz="1600" dirty="0">
                <a:latin typeface="Helvetica" pitchFamily="2" charset="0"/>
                <a:ea typeface="Batang" pitchFamily="18" charset="-127"/>
                <a:cs typeface="DilleniaUPC" pitchFamily="18" charset="-34"/>
              </a:rPr>
              <a:t>Savoir mettre en place une cellule de crise.</a:t>
            </a:r>
          </a:p>
          <a:p>
            <a:pPr marL="171450" indent="-171450">
              <a:buFont typeface="Arial" panose="020B0604020202020204" pitchFamily="34" charset="0"/>
              <a:buChar char="•"/>
            </a:pPr>
            <a:r>
              <a:rPr lang="fr-FR" sz="1600" dirty="0">
                <a:latin typeface="Helvetica" pitchFamily="2" charset="0"/>
                <a:ea typeface="Batang" pitchFamily="18" charset="-127"/>
                <a:cs typeface="DilleniaUPC" pitchFamily="18" charset="-34"/>
              </a:rPr>
              <a:t>Connaître les bonnes pratiques lorsqu’une crise éclate.</a:t>
            </a:r>
          </a:p>
          <a:p>
            <a:pPr marL="171450" indent="-171450">
              <a:buFont typeface="Arial" panose="020B0604020202020204" pitchFamily="34" charset="0"/>
              <a:buChar char="•"/>
            </a:pPr>
            <a:r>
              <a:rPr lang="fr-FR" sz="1600" dirty="0">
                <a:latin typeface="Helvetica" pitchFamily="2" charset="0"/>
                <a:ea typeface="Batang" pitchFamily="18" charset="-127"/>
                <a:cs typeface="DilleniaUPC" pitchFamily="18" charset="-34"/>
              </a:rPr>
              <a:t>Apprendre à sortir d’une crise « par le haut ».</a:t>
            </a:r>
          </a:p>
          <a:p>
            <a:pPr marL="171450" indent="-171450">
              <a:buFont typeface="Arial" panose="020B0604020202020204" pitchFamily="34" charset="0"/>
              <a:buChar char="•"/>
            </a:pPr>
            <a:endParaRPr lang="fr-FR" sz="1600" dirty="0">
              <a:latin typeface="Helvetica" pitchFamily="2" charset="0"/>
              <a:ea typeface="Batang" pitchFamily="18" charset="-127"/>
              <a:cs typeface="DilleniaUPC" pitchFamily="18" charset="-34"/>
            </a:endParaRPr>
          </a:p>
        </p:txBody>
      </p:sp>
      <p:sp>
        <p:nvSpPr>
          <p:cNvPr id="14" name="Triangle isocèle 13"/>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A735D23E-56B9-41D5-8EB3-6A59901380BE}"/>
              </a:ext>
            </a:extLst>
          </p:cNvPr>
          <p:cNvSpPr txBox="1"/>
          <p:nvPr>
            <p:custDataLst>
              <p:tags r:id="rId5"/>
            </p:custDataLst>
          </p:nvPr>
        </p:nvSpPr>
        <p:spPr>
          <a:xfrm>
            <a:off x="397565" y="4748103"/>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pic>
        <p:nvPicPr>
          <p:cNvPr id="9" name="Image 8"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0"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80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6" name="ZoneTexte 15">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043864"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Communication interpersonnelle </a:t>
            </a:r>
          </a:p>
        </p:txBody>
      </p:sp>
      <p:sp>
        <p:nvSpPr>
          <p:cNvPr id="17" name="ZoneTexte 16">
            <a:extLst>
              <a:ext uri="{FF2B5EF4-FFF2-40B4-BE49-F238E27FC236}">
                <a16:creationId xmlns:a16="http://schemas.microsoft.com/office/drawing/2014/main" id="{2ED33688-C0B5-4670-A4BD-B037DBE2C181}"/>
              </a:ext>
            </a:extLst>
          </p:cNvPr>
          <p:cNvSpPr txBox="1"/>
          <p:nvPr>
            <p:custDataLst>
              <p:tags r:id="rId3"/>
            </p:custDataLst>
          </p:nvPr>
        </p:nvSpPr>
        <p:spPr>
          <a:xfrm>
            <a:off x="405802" y="1470642"/>
            <a:ext cx="5055198" cy="3354765"/>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Apprendre à se connaître pour se maîtriser.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Développer son assertivité.</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Développer son intelligence émotionnelle.</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Mieux savoir vous adapter aux personnes et aux situations.</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Comprendre la logique des communications</a:t>
            </a:r>
          </a:p>
          <a:p>
            <a:pPr marL="285750" lvl="0" indent="-285750" algn="just"/>
            <a:r>
              <a:rPr lang="fr-FR" sz="1600" dirty="0">
                <a:latin typeface="Helvetica" pitchFamily="2" charset="0"/>
                <a:ea typeface="Tahoma" panose="020B0604030504040204" pitchFamily="34" charset="0"/>
                <a:cs typeface="Tahoma" panose="020B0604030504040204" pitchFamily="34" charset="0"/>
              </a:rPr>
              <a:t>     inter-individus.</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Savoir mettre en œuvre toutes vos ressources personnelles pour renforcer votre impact dans vos contacts professionnels.</a:t>
            </a:r>
          </a:p>
          <a:p>
            <a:pPr marL="285750" lvl="0" indent="-28575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9" name="ZoneTexte 18">
            <a:extLst>
              <a:ext uri="{FF2B5EF4-FFF2-40B4-BE49-F238E27FC236}">
                <a16:creationId xmlns:a16="http://schemas.microsoft.com/office/drawing/2014/main" id="{A735D23E-56B9-41D5-8EB3-6A59901380BE}"/>
              </a:ext>
            </a:extLst>
          </p:cNvPr>
          <p:cNvSpPr txBox="1"/>
          <p:nvPr>
            <p:custDataLst>
              <p:tags r:id="rId4"/>
            </p:custDataLst>
          </p:nvPr>
        </p:nvSpPr>
        <p:spPr>
          <a:xfrm>
            <a:off x="397565" y="5044648"/>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2x2 jours de formation.</a:t>
            </a:r>
          </a:p>
        </p:txBody>
      </p:sp>
      <p:sp>
        <p:nvSpPr>
          <p:cNvPr id="20" name="Triangle isocèle 19"/>
          <p:cNvSpPr/>
          <p:nvPr>
            <p:custDataLst>
              <p:tags r:id="rId5"/>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81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043864"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Conduite de réunion</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70642"/>
            <a:ext cx="5055198" cy="3108543"/>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Savoir préparer et organiser une réunion et en définir les objectifs.</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Développer ses qualités d'animateur de réunion, utiliser la dynamique d'un groupe pour engager les échanges.</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Perfectionner son mode d'intervention dans une réunion, une assemblée, un groupe de travail.</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Gérer les crises qui se présentent au cours des réunions.</a:t>
            </a:r>
          </a:p>
          <a:p>
            <a:pPr marL="285750" lvl="0" indent="-28575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3" name="ZoneTexte 12">
            <a:extLst>
              <a:ext uri="{FF2B5EF4-FFF2-40B4-BE49-F238E27FC236}">
                <a16:creationId xmlns:a16="http://schemas.microsoft.com/office/drawing/2014/main" id="{A735D23E-56B9-41D5-8EB3-6A59901380BE}"/>
              </a:ext>
            </a:extLst>
          </p:cNvPr>
          <p:cNvSpPr txBox="1"/>
          <p:nvPr>
            <p:custDataLst>
              <p:tags r:id="rId4"/>
            </p:custDataLst>
          </p:nvPr>
        </p:nvSpPr>
        <p:spPr>
          <a:xfrm>
            <a:off x="397565" y="4797508"/>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sp>
        <p:nvSpPr>
          <p:cNvPr id="14" name="Triangle isocèle 13"/>
          <p:cNvSpPr/>
          <p:nvPr>
            <p:custDataLst>
              <p:tags r:id="rId5"/>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5"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66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5" name="ZoneTexte 14">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043864"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Prise de parole en Public</a:t>
            </a:r>
          </a:p>
        </p:txBody>
      </p:sp>
      <p:sp>
        <p:nvSpPr>
          <p:cNvPr id="16" name="ZoneTexte 15">
            <a:extLst>
              <a:ext uri="{FF2B5EF4-FFF2-40B4-BE49-F238E27FC236}">
                <a16:creationId xmlns:a16="http://schemas.microsoft.com/office/drawing/2014/main" id="{2ED33688-C0B5-4670-A4BD-B037DBE2C181}"/>
              </a:ext>
            </a:extLst>
          </p:cNvPr>
          <p:cNvSpPr txBox="1"/>
          <p:nvPr>
            <p:custDataLst>
              <p:tags r:id="rId3"/>
            </p:custDataLst>
          </p:nvPr>
        </p:nvSpPr>
        <p:spPr>
          <a:xfrm>
            <a:off x="405802" y="1470642"/>
            <a:ext cx="5055198" cy="3354765"/>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Surmonter son trac.</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Exprimer clairement ses idées.</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Gérer son temps de parole.</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Gagner en clarté.</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Se centrer sur son auditoire.</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Utiliser les techniques efficaces de présentation.</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Adopter un comportement efficace dans les échanges.</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S'affirmer dans ses interventions.</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Parler sans lire ses notes.</a:t>
            </a:r>
          </a:p>
          <a:p>
            <a:pPr marL="285750" lvl="0" indent="-285750" algn="just">
              <a:buFont typeface="Arial" panose="020B0604020202020204" pitchFamily="34" charset="0"/>
              <a:buChar char="•"/>
            </a:pPr>
            <a:endParaRPr lang="fr-FR" sz="1600" b="1" dirty="0">
              <a:latin typeface="Helvetica" pitchFamily="2" charset="0"/>
              <a:ea typeface="Tahoma" panose="020B0604030504040204" pitchFamily="34" charset="0"/>
              <a:cs typeface="Tahoma" panose="020B0604030504040204" pitchFamily="34" charset="0"/>
            </a:endParaRPr>
          </a:p>
        </p:txBody>
      </p:sp>
      <p:sp>
        <p:nvSpPr>
          <p:cNvPr id="17" name="ZoneTexte 16">
            <a:extLst>
              <a:ext uri="{FF2B5EF4-FFF2-40B4-BE49-F238E27FC236}">
                <a16:creationId xmlns:a16="http://schemas.microsoft.com/office/drawing/2014/main" id="{A735D23E-56B9-41D5-8EB3-6A59901380BE}"/>
              </a:ext>
            </a:extLst>
          </p:cNvPr>
          <p:cNvSpPr txBox="1"/>
          <p:nvPr>
            <p:custDataLst>
              <p:tags r:id="rId4"/>
            </p:custDataLst>
          </p:nvPr>
        </p:nvSpPr>
        <p:spPr>
          <a:xfrm>
            <a:off x="397565" y="4995220"/>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sp>
        <p:nvSpPr>
          <p:cNvPr id="19" name="Triangle isocèle 18"/>
          <p:cNvSpPr/>
          <p:nvPr>
            <p:custDataLst>
              <p:tags r:id="rId5"/>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1"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085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043864"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Gestion du temps et des priorités</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78880"/>
            <a:ext cx="5055198" cy="3600986"/>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Utiliser son temps en fonction de ses priorités.</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Anticiper et planifier ses activités en se centrant sur l'essentiel.</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Mettre en place une organisation personnelle efficace au quotidien.</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Utiliser avec pertinence les outils de communication et d’organisation.</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Agir sur le temps relationnel pour gagner du temps collectivement.</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Gérer son énergie personnelle pour optimiser son efficacité dans le temps.</a:t>
            </a:r>
          </a:p>
          <a:p>
            <a:pPr marL="285750" lvl="0" indent="-285750" algn="just">
              <a:buFont typeface="Arial" panose="020B0604020202020204" pitchFamily="34" charset="0"/>
              <a:buChar char="•"/>
            </a:pPr>
            <a:endParaRPr lang="fr-FR" sz="1600" b="1" dirty="0">
              <a:latin typeface="Helvetica" pitchFamily="2" charset="0"/>
              <a:ea typeface="Tahoma" panose="020B0604030504040204" pitchFamily="34" charset="0"/>
              <a:cs typeface="Tahoma" panose="020B0604030504040204" pitchFamily="34" charset="0"/>
            </a:endParaRPr>
          </a:p>
        </p:txBody>
      </p:sp>
      <p:sp>
        <p:nvSpPr>
          <p:cNvPr id="13" name="ZoneTexte 12">
            <a:extLst>
              <a:ext uri="{FF2B5EF4-FFF2-40B4-BE49-F238E27FC236}">
                <a16:creationId xmlns:a16="http://schemas.microsoft.com/office/drawing/2014/main" id="{A735D23E-56B9-41D5-8EB3-6A59901380BE}"/>
              </a:ext>
            </a:extLst>
          </p:cNvPr>
          <p:cNvSpPr txBox="1"/>
          <p:nvPr>
            <p:custDataLst>
              <p:tags r:id="rId4"/>
            </p:custDataLst>
          </p:nvPr>
        </p:nvSpPr>
        <p:spPr>
          <a:xfrm>
            <a:off x="397565" y="5283550"/>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sp>
        <p:nvSpPr>
          <p:cNvPr id="14" name="Triangle isocèle 13"/>
          <p:cNvSpPr/>
          <p:nvPr>
            <p:custDataLst>
              <p:tags r:id="rId5"/>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5"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94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6" name="ZoneTexte 15">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043864"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Gestion du stress</a:t>
            </a:r>
          </a:p>
        </p:txBody>
      </p:sp>
      <p:sp>
        <p:nvSpPr>
          <p:cNvPr id="17" name="ZoneTexte 16">
            <a:extLst>
              <a:ext uri="{FF2B5EF4-FFF2-40B4-BE49-F238E27FC236}">
                <a16:creationId xmlns:a16="http://schemas.microsoft.com/office/drawing/2014/main" id="{2ED33688-C0B5-4670-A4BD-B037DBE2C181}"/>
              </a:ext>
            </a:extLst>
          </p:cNvPr>
          <p:cNvSpPr txBox="1"/>
          <p:nvPr>
            <p:custDataLst>
              <p:tags r:id="rId3"/>
            </p:custDataLst>
          </p:nvPr>
        </p:nvSpPr>
        <p:spPr>
          <a:xfrm>
            <a:off x="405802" y="1470642"/>
            <a:ext cx="5055198" cy="2123658"/>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Appliquer sa stratégie de gestion du stress dans la durée.</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Mieux gérer ses émotions en situations de stress.</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Faire appel à ses ressources individuelles.</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Récupérer rapidement.</a:t>
            </a:r>
          </a:p>
          <a:p>
            <a:pPr marL="285750" lvl="0" indent="-28575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9" name="ZoneTexte 18">
            <a:extLst>
              <a:ext uri="{FF2B5EF4-FFF2-40B4-BE49-F238E27FC236}">
                <a16:creationId xmlns:a16="http://schemas.microsoft.com/office/drawing/2014/main" id="{A735D23E-56B9-41D5-8EB3-6A59901380BE}"/>
              </a:ext>
            </a:extLst>
          </p:cNvPr>
          <p:cNvSpPr txBox="1"/>
          <p:nvPr>
            <p:custDataLst>
              <p:tags r:id="rId4"/>
            </p:custDataLst>
          </p:nvPr>
        </p:nvSpPr>
        <p:spPr>
          <a:xfrm>
            <a:off x="397565" y="3726593"/>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sp>
        <p:nvSpPr>
          <p:cNvPr id="20" name="Triangle isocèle 19"/>
          <p:cNvSpPr/>
          <p:nvPr>
            <p:custDataLst>
              <p:tags r:id="rId5"/>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0"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44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3" name="ZoneTexte 12">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043864"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Gestion de Crise en Entreprise</a:t>
            </a:r>
          </a:p>
        </p:txBody>
      </p:sp>
      <p:sp>
        <p:nvSpPr>
          <p:cNvPr id="14" name="ZoneTexte 13">
            <a:extLst>
              <a:ext uri="{FF2B5EF4-FFF2-40B4-BE49-F238E27FC236}">
                <a16:creationId xmlns:a16="http://schemas.microsoft.com/office/drawing/2014/main" id="{2ED33688-C0B5-4670-A4BD-B037DBE2C181}"/>
              </a:ext>
            </a:extLst>
          </p:cNvPr>
          <p:cNvSpPr txBox="1"/>
          <p:nvPr>
            <p:custDataLst>
              <p:tags r:id="rId3"/>
            </p:custDataLst>
          </p:nvPr>
        </p:nvSpPr>
        <p:spPr>
          <a:xfrm>
            <a:off x="405802" y="1478880"/>
            <a:ext cx="5055198" cy="2616101"/>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Savoir communiquer en temps de crise.</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Savoir gérer le stress inhérent.</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Comprendre les crises pour les appréhender.</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Mettre en place une organisation de crise et une cellule de crise.</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Développer une approche pragmatique</a:t>
            </a:r>
          </a:p>
          <a:p>
            <a:pPr marL="285750" lvl="0" indent="-285750" algn="just"/>
            <a:r>
              <a:rPr lang="fr-FR" sz="1600" dirty="0">
                <a:latin typeface="Helvetica" pitchFamily="2" charset="0"/>
                <a:ea typeface="Tahoma" panose="020B0604030504040204" pitchFamily="34" charset="0"/>
                <a:cs typeface="Tahoma" panose="020B0604030504040204" pitchFamily="34" charset="0"/>
              </a:rPr>
              <a:t>     et opérationnelle de la gestion de crise.</a:t>
            </a:r>
          </a:p>
          <a:p>
            <a:pPr marL="285750" lvl="0" indent="-28575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5" name="ZoneTexte 14">
            <a:extLst>
              <a:ext uri="{FF2B5EF4-FFF2-40B4-BE49-F238E27FC236}">
                <a16:creationId xmlns:a16="http://schemas.microsoft.com/office/drawing/2014/main" id="{A735D23E-56B9-41D5-8EB3-6A59901380BE}"/>
              </a:ext>
            </a:extLst>
          </p:cNvPr>
          <p:cNvSpPr txBox="1"/>
          <p:nvPr>
            <p:custDataLst>
              <p:tags r:id="rId4"/>
            </p:custDataLst>
          </p:nvPr>
        </p:nvSpPr>
        <p:spPr>
          <a:xfrm>
            <a:off x="397565" y="4253825"/>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sp>
        <p:nvSpPr>
          <p:cNvPr id="16" name="Triangle isocèle 15"/>
          <p:cNvSpPr/>
          <p:nvPr>
            <p:custDataLst>
              <p:tags r:id="rId5"/>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1"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16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3" name="ZoneTexte 12">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043864"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Gestion des Conflits</a:t>
            </a:r>
          </a:p>
        </p:txBody>
      </p:sp>
      <p:sp>
        <p:nvSpPr>
          <p:cNvPr id="14" name="ZoneTexte 13">
            <a:extLst>
              <a:ext uri="{FF2B5EF4-FFF2-40B4-BE49-F238E27FC236}">
                <a16:creationId xmlns:a16="http://schemas.microsoft.com/office/drawing/2014/main" id="{2ED33688-C0B5-4670-A4BD-B037DBE2C181}"/>
              </a:ext>
            </a:extLst>
          </p:cNvPr>
          <p:cNvSpPr txBox="1"/>
          <p:nvPr>
            <p:custDataLst>
              <p:tags r:id="rId3"/>
            </p:custDataLst>
          </p:nvPr>
        </p:nvSpPr>
        <p:spPr>
          <a:xfrm>
            <a:off x="405802" y="1470642"/>
            <a:ext cx="5055198" cy="3354765"/>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Diagnostiquer et analyser les différents types et niveaux de conflits.</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Mobiliser ses ressources internes en situation conflictuelle.</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Gagner en confort et en efficacité dans la gestion des conflits.</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Réguler et sortir des conflits, dans son rôle de manager.</a:t>
            </a:r>
          </a:p>
          <a:p>
            <a:pPr marL="285750" lvl="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Aborder avec efficacité l'après-conflit, retrouver la confiance.</a:t>
            </a:r>
          </a:p>
          <a:p>
            <a:pPr marL="285750" lvl="0" indent="-28575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5" name="ZoneTexte 14">
            <a:extLst>
              <a:ext uri="{FF2B5EF4-FFF2-40B4-BE49-F238E27FC236}">
                <a16:creationId xmlns:a16="http://schemas.microsoft.com/office/drawing/2014/main" id="{A735D23E-56B9-41D5-8EB3-6A59901380BE}"/>
              </a:ext>
            </a:extLst>
          </p:cNvPr>
          <p:cNvSpPr txBox="1"/>
          <p:nvPr>
            <p:custDataLst>
              <p:tags r:id="rId4"/>
            </p:custDataLst>
          </p:nvPr>
        </p:nvSpPr>
        <p:spPr>
          <a:xfrm>
            <a:off x="397565" y="5019959"/>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sp>
        <p:nvSpPr>
          <p:cNvPr id="16" name="Triangle isocèle 15"/>
          <p:cNvSpPr/>
          <p:nvPr>
            <p:custDataLst>
              <p:tags r:id="rId5"/>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10"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70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custDataLst>
              <p:tags r:id="rId1"/>
            </p:custDataLst>
          </p:nvPr>
        </p:nvPicPr>
        <p:blipFill>
          <a:blip r:embed="rId51"/>
          <a:srcRect/>
          <a:stretch>
            <a:fillRect/>
          </a:stretch>
        </p:blipFill>
        <p:spPr bwMode="auto">
          <a:xfrm>
            <a:off x="4552950" y="405497"/>
            <a:ext cx="7639050" cy="6429375"/>
          </a:xfrm>
          <a:prstGeom prst="rect">
            <a:avLst/>
          </a:prstGeom>
          <a:noFill/>
          <a:ln w="9525">
            <a:noFill/>
            <a:miter lim="800000"/>
            <a:headEnd/>
            <a:tailEnd/>
          </a:ln>
          <a:effectLst/>
        </p:spPr>
      </p:pic>
      <p:pic>
        <p:nvPicPr>
          <p:cNvPr id="28" name="Picture 3"/>
          <p:cNvPicPr>
            <a:picLocks noChangeAspect="1" noChangeArrowheads="1"/>
          </p:cNvPicPr>
          <p:nvPr>
            <p:custDataLst>
              <p:tags r:id="rId2"/>
            </p:custDataLst>
          </p:nvPr>
        </p:nvPicPr>
        <p:blipFill>
          <a:blip r:embed="rId52"/>
          <a:srcRect/>
          <a:stretch>
            <a:fillRect/>
          </a:stretch>
        </p:blipFill>
        <p:spPr bwMode="auto">
          <a:xfrm>
            <a:off x="659244" y="807360"/>
            <a:ext cx="3379356" cy="1319226"/>
          </a:xfrm>
          <a:prstGeom prst="rect">
            <a:avLst/>
          </a:prstGeom>
          <a:noFill/>
          <a:ln w="9525">
            <a:noFill/>
            <a:miter lim="800000"/>
            <a:headEnd/>
            <a:tailEnd/>
          </a:ln>
          <a:effectLst/>
        </p:spPr>
      </p:pic>
      <p:sp>
        <p:nvSpPr>
          <p:cNvPr id="30" name="Rectangle 29"/>
          <p:cNvSpPr/>
          <p:nvPr>
            <p:custDataLst>
              <p:tags r:id="rId3"/>
            </p:custDataLst>
          </p:nvPr>
        </p:nvSpPr>
        <p:spPr>
          <a:xfrm>
            <a:off x="1060473" y="1210472"/>
            <a:ext cx="2457450" cy="400110"/>
          </a:xfrm>
          <a:prstGeom prst="rect">
            <a:avLst/>
          </a:prstGeom>
        </p:spPr>
        <p:txBody>
          <a:bodyPr wrap="square">
            <a:spAutoFit/>
          </a:bodyPr>
          <a:lstStyle/>
          <a:p>
            <a:pPr lvl="0" algn="ctr">
              <a:defRPr/>
            </a:pPr>
            <a:r>
              <a:rPr lang="fr-FR" sz="2000" b="1" dirty="0">
                <a:solidFill>
                  <a:prstClr val="white"/>
                </a:solidFill>
                <a:latin typeface="Helvetica" pitchFamily="2" charset="0"/>
              </a:rPr>
              <a:t>MANAGEMENT</a:t>
            </a:r>
          </a:p>
        </p:txBody>
      </p:sp>
      <p:pic>
        <p:nvPicPr>
          <p:cNvPr id="31" name="Image 30" descr="Sans titre-2.png">
            <a:hlinkClick r:id="rId53" action="ppaction://hlinksldjump"/>
          </p:cNvPr>
          <p:cNvPicPr>
            <a:picLocks noChangeAspect="1"/>
          </p:cNvPicPr>
          <p:nvPr>
            <p:custDataLst>
              <p:tags r:id="rId4"/>
            </p:custDataLst>
          </p:nvPr>
        </p:nvPicPr>
        <p:blipFill>
          <a:blip r:embed="rId54"/>
          <a:stretch>
            <a:fillRect/>
          </a:stretch>
        </p:blipFill>
        <p:spPr>
          <a:xfrm rot="16200000">
            <a:off x="11094719" y="6114203"/>
            <a:ext cx="822962" cy="484633"/>
          </a:xfrm>
          <a:prstGeom prst="rect">
            <a:avLst/>
          </a:prstGeom>
        </p:spPr>
      </p:pic>
      <p:pic>
        <p:nvPicPr>
          <p:cNvPr id="32" name="Image 31" descr="Sans titre-2.png">
            <a:hlinkClick r:id="rId55" action="ppaction://hlinksldjump"/>
          </p:cNvPr>
          <p:cNvPicPr>
            <a:picLocks noChangeAspect="1"/>
          </p:cNvPicPr>
          <p:nvPr>
            <p:custDataLst>
              <p:tags r:id="rId5"/>
            </p:custDataLst>
          </p:nvPr>
        </p:nvPicPr>
        <p:blipFill>
          <a:blip r:embed="rId54"/>
          <a:stretch>
            <a:fillRect/>
          </a:stretch>
        </p:blipFill>
        <p:spPr>
          <a:xfrm rot="5400000">
            <a:off x="10633402" y="6081251"/>
            <a:ext cx="822962" cy="484633"/>
          </a:xfrm>
          <a:prstGeom prst="rect">
            <a:avLst/>
          </a:prstGeom>
        </p:spPr>
      </p:pic>
      <p:grpSp>
        <p:nvGrpSpPr>
          <p:cNvPr id="11" name="Groupe 10">
            <a:extLst>
              <a:ext uri="{FF2B5EF4-FFF2-40B4-BE49-F238E27FC236}">
                <a16:creationId xmlns:a16="http://schemas.microsoft.com/office/drawing/2014/main" id="{10E4D429-16FF-4ECA-B29F-4AAD81831B3B}"/>
              </a:ext>
            </a:extLst>
          </p:cNvPr>
          <p:cNvGrpSpPr/>
          <p:nvPr>
            <p:custDataLst>
              <p:tags r:id="rId6"/>
            </p:custDataLst>
          </p:nvPr>
        </p:nvGrpSpPr>
        <p:grpSpPr>
          <a:xfrm>
            <a:off x="2500582" y="5341080"/>
            <a:ext cx="1955962" cy="698066"/>
            <a:chOff x="2500582" y="5664643"/>
            <a:chExt cx="1955962" cy="698066"/>
          </a:xfrm>
        </p:grpSpPr>
        <p:pic>
          <p:nvPicPr>
            <p:cNvPr id="29" name="Picture 12"/>
            <p:cNvPicPr>
              <a:picLocks noChangeAspect="1" noChangeArrowheads="1"/>
            </p:cNvPicPr>
            <p:nvPr>
              <p:custDataLst>
                <p:tags r:id="rId47"/>
              </p:custDataLst>
            </p:nvPr>
          </p:nvPicPr>
          <p:blipFill>
            <a:blip r:embed="rId56"/>
            <a:srcRect/>
            <a:stretch>
              <a:fillRect/>
            </a:stretch>
          </p:blipFill>
          <p:spPr bwMode="auto">
            <a:xfrm>
              <a:off x="2500582" y="5666553"/>
              <a:ext cx="1892658" cy="622693"/>
            </a:xfrm>
            <a:prstGeom prst="rect">
              <a:avLst/>
            </a:prstGeom>
            <a:noFill/>
            <a:ln w="9525">
              <a:noFill/>
              <a:miter lim="800000"/>
              <a:headEnd/>
              <a:tailEnd/>
            </a:ln>
            <a:effectLst/>
          </p:spPr>
        </p:pic>
        <p:sp>
          <p:nvSpPr>
            <p:cNvPr id="34" name="Rectangle 33">
              <a:hlinkClick r:id="rId57" action="ppaction://hlinksldjump"/>
              <a:extLst>
                <a:ext uri="{FF2B5EF4-FFF2-40B4-BE49-F238E27FC236}">
                  <a16:creationId xmlns:a16="http://schemas.microsoft.com/office/drawing/2014/main" id="{641AC119-388B-4386-A4FA-E759D51A73B6}"/>
                </a:ext>
              </a:extLst>
            </p:cNvPr>
            <p:cNvSpPr/>
            <p:nvPr>
              <p:custDataLst>
                <p:tags r:id="rId48"/>
              </p:custDataLst>
            </p:nvPr>
          </p:nvSpPr>
          <p:spPr>
            <a:xfrm>
              <a:off x="2582164" y="5664643"/>
              <a:ext cx="1685656" cy="632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Helvetica" pitchFamily="2" charset="0"/>
                  <a:ea typeface="Tahoma" panose="020B0604030504040204" pitchFamily="34" charset="0"/>
                  <a:cs typeface="Tahoma" panose="020B0604030504040204" pitchFamily="34" charset="0"/>
                </a:rPr>
                <a:t>LA GESTION DE PROJET,  LES FONDAMENTAUX</a:t>
              </a:r>
            </a:p>
          </p:txBody>
        </p:sp>
        <p:pic>
          <p:nvPicPr>
            <p:cNvPr id="35" name="Picture 3" descr="\\192.168.0.14\Profils_Itinérants\n.aoues\Desktop\bouton.png">
              <a:hlinkClick r:id="rId57" action="ppaction://hlinksldjump"/>
            </p:cNvPr>
            <p:cNvPicPr>
              <a:picLocks noChangeAspect="1" noChangeArrowheads="1"/>
            </p:cNvPicPr>
            <p:nvPr>
              <p:custDataLst>
                <p:tags r:id="rId49"/>
              </p:custDataLst>
            </p:nvPr>
          </p:nvPicPr>
          <p:blipFill>
            <a:blip r:embed="rId58" cstate="print"/>
            <a:srcRect/>
            <a:stretch>
              <a:fillRect/>
            </a:stretch>
          </p:blipFill>
          <p:spPr bwMode="auto">
            <a:xfrm>
              <a:off x="4314003" y="6220168"/>
              <a:ext cx="142541" cy="142541"/>
            </a:xfrm>
            <a:prstGeom prst="rect">
              <a:avLst/>
            </a:prstGeom>
            <a:noFill/>
          </p:spPr>
        </p:pic>
      </p:grpSp>
      <p:grpSp>
        <p:nvGrpSpPr>
          <p:cNvPr id="9" name="Groupe 8">
            <a:extLst>
              <a:ext uri="{FF2B5EF4-FFF2-40B4-BE49-F238E27FC236}">
                <a16:creationId xmlns:a16="http://schemas.microsoft.com/office/drawing/2014/main" id="{3D730350-E013-4C74-A689-7549F70E7FA9}"/>
              </a:ext>
            </a:extLst>
          </p:cNvPr>
          <p:cNvGrpSpPr/>
          <p:nvPr>
            <p:custDataLst>
              <p:tags r:id="rId7"/>
            </p:custDataLst>
          </p:nvPr>
        </p:nvGrpSpPr>
        <p:grpSpPr>
          <a:xfrm>
            <a:off x="2488884" y="4530228"/>
            <a:ext cx="1967660" cy="704274"/>
            <a:chOff x="2488884" y="4867860"/>
            <a:chExt cx="1967660" cy="704274"/>
          </a:xfrm>
        </p:grpSpPr>
        <p:pic>
          <p:nvPicPr>
            <p:cNvPr id="41" name="Picture 11"/>
            <p:cNvPicPr>
              <a:picLocks noChangeAspect="1" noChangeArrowheads="1"/>
            </p:cNvPicPr>
            <p:nvPr>
              <p:custDataLst>
                <p:tags r:id="rId44"/>
              </p:custDataLst>
            </p:nvPr>
          </p:nvPicPr>
          <p:blipFill>
            <a:blip r:embed="rId59"/>
            <a:srcRect/>
            <a:stretch>
              <a:fillRect/>
            </a:stretch>
          </p:blipFill>
          <p:spPr bwMode="auto">
            <a:xfrm>
              <a:off x="2488884" y="4874716"/>
              <a:ext cx="1892658" cy="622693"/>
            </a:xfrm>
            <a:prstGeom prst="rect">
              <a:avLst/>
            </a:prstGeom>
            <a:noFill/>
            <a:ln w="9525">
              <a:noFill/>
              <a:miter lim="800000"/>
              <a:headEnd/>
              <a:tailEnd/>
            </a:ln>
            <a:effectLst/>
          </p:spPr>
        </p:pic>
        <p:sp>
          <p:nvSpPr>
            <p:cNvPr id="24" name="Rectangle 23">
              <a:hlinkClick r:id="rId60" action="ppaction://hlinksldjump"/>
              <a:extLst>
                <a:ext uri="{FF2B5EF4-FFF2-40B4-BE49-F238E27FC236}">
                  <a16:creationId xmlns:a16="http://schemas.microsoft.com/office/drawing/2014/main" id="{0260B706-CA81-46FB-885A-DF954E9D7380}"/>
                </a:ext>
              </a:extLst>
            </p:cNvPr>
            <p:cNvSpPr/>
            <p:nvPr>
              <p:custDataLst>
                <p:tags r:id="rId45"/>
              </p:custDataLst>
            </p:nvPr>
          </p:nvSpPr>
          <p:spPr>
            <a:xfrm>
              <a:off x="2592871" y="4867860"/>
              <a:ext cx="1685656" cy="632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Helvetica" pitchFamily="2" charset="0"/>
                  <a:ea typeface="Tahoma" panose="020B0604030504040204" pitchFamily="34" charset="0"/>
                  <a:cs typeface="Tahoma" panose="020B0604030504040204" pitchFamily="34" charset="0"/>
                </a:rPr>
                <a:t>D</a:t>
              </a:r>
              <a:r>
                <a:rPr lang="fr-FR" sz="1100" b="1" dirty="0">
                  <a:solidFill>
                    <a:schemeClr val="bg1"/>
                  </a:solidFill>
                  <a:latin typeface="Helvetica" pitchFamily="2" charset="0"/>
                  <a:cs typeface="Helvetica" panose="020B0604020202020204" pitchFamily="34" charset="0"/>
                </a:rPr>
                <a:t>É</a:t>
              </a:r>
              <a:r>
                <a:rPr lang="fr-FR" sz="1100" b="1" dirty="0">
                  <a:solidFill>
                    <a:schemeClr val="bg1"/>
                  </a:solidFill>
                  <a:latin typeface="Helvetica" pitchFamily="2" charset="0"/>
                  <a:ea typeface="Tahoma" panose="020B0604030504040204" pitchFamily="34" charset="0"/>
                  <a:cs typeface="Tahoma" panose="020B0604030504040204" pitchFamily="34" charset="0"/>
                </a:rPr>
                <a:t>VELOPPER SES COMP</a:t>
              </a:r>
              <a:r>
                <a:rPr lang="fr-FR" sz="1100" b="1" dirty="0">
                  <a:solidFill>
                    <a:schemeClr val="bg1"/>
                  </a:solidFill>
                  <a:latin typeface="Helvetica" pitchFamily="2" charset="0"/>
                  <a:cs typeface="Helvetica" panose="020B0604020202020204" pitchFamily="34" charset="0"/>
                </a:rPr>
                <a:t>É</a:t>
              </a:r>
              <a:r>
                <a:rPr lang="fr-FR" sz="1100" b="1" dirty="0">
                  <a:solidFill>
                    <a:schemeClr val="bg1"/>
                  </a:solidFill>
                  <a:latin typeface="Helvetica" pitchFamily="2" charset="0"/>
                  <a:ea typeface="Tahoma" panose="020B0604030504040204" pitchFamily="34" charset="0"/>
                  <a:cs typeface="Helvetica" panose="020B0604020202020204" pitchFamily="34" charset="0"/>
                </a:rPr>
                <a:t>T</a:t>
              </a:r>
              <a:r>
                <a:rPr lang="fr-FR" sz="1100" b="1" dirty="0">
                  <a:solidFill>
                    <a:schemeClr val="bg1"/>
                  </a:solidFill>
                  <a:latin typeface="Helvetica" pitchFamily="2" charset="0"/>
                  <a:ea typeface="Tahoma" panose="020B0604030504040204" pitchFamily="34" charset="0"/>
                  <a:cs typeface="Tahoma" panose="020B0604030504040204" pitchFamily="34" charset="0"/>
                </a:rPr>
                <a:t>ENCES MANAG</a:t>
              </a:r>
              <a:r>
                <a:rPr lang="fr-FR" sz="1100" b="1" dirty="0">
                  <a:solidFill>
                    <a:schemeClr val="bg1"/>
                  </a:solidFill>
                  <a:latin typeface="Helvetica" pitchFamily="2" charset="0"/>
                  <a:cs typeface="Helvetica" panose="020B0604020202020204" pitchFamily="34" charset="0"/>
                </a:rPr>
                <a:t>É</a:t>
              </a:r>
              <a:r>
                <a:rPr lang="fr-FR" sz="1100" b="1" dirty="0">
                  <a:solidFill>
                    <a:schemeClr val="bg1"/>
                  </a:solidFill>
                  <a:latin typeface="Helvetica" pitchFamily="2" charset="0"/>
                  <a:ea typeface="Tahoma" panose="020B0604030504040204" pitchFamily="34" charset="0"/>
                  <a:cs typeface="Tahoma" panose="020B0604030504040204" pitchFamily="34" charset="0"/>
                </a:rPr>
                <a:t>RIALES</a:t>
              </a:r>
            </a:p>
          </p:txBody>
        </p:sp>
        <p:pic>
          <p:nvPicPr>
            <p:cNvPr id="43" name="Picture 3" descr="\\192.168.0.14\Profils_Itinérants\n.aoues\Desktop\bouton.png">
              <a:hlinkClick r:id="rId60" action="ppaction://hlinksldjump"/>
            </p:cNvPr>
            <p:cNvPicPr>
              <a:picLocks noChangeAspect="1" noChangeArrowheads="1"/>
            </p:cNvPicPr>
            <p:nvPr>
              <p:custDataLst>
                <p:tags r:id="rId46"/>
              </p:custDataLst>
            </p:nvPr>
          </p:nvPicPr>
          <p:blipFill>
            <a:blip r:embed="rId58" cstate="print"/>
            <a:srcRect/>
            <a:stretch>
              <a:fillRect/>
            </a:stretch>
          </p:blipFill>
          <p:spPr bwMode="auto">
            <a:xfrm>
              <a:off x="4314003" y="5429593"/>
              <a:ext cx="142541" cy="142541"/>
            </a:xfrm>
            <a:prstGeom prst="rect">
              <a:avLst/>
            </a:prstGeom>
            <a:noFill/>
          </p:spPr>
        </p:pic>
      </p:grpSp>
      <p:grpSp>
        <p:nvGrpSpPr>
          <p:cNvPr id="7" name="Groupe 6">
            <a:extLst>
              <a:ext uri="{FF2B5EF4-FFF2-40B4-BE49-F238E27FC236}">
                <a16:creationId xmlns:a16="http://schemas.microsoft.com/office/drawing/2014/main" id="{308CFD66-01AB-45A2-A9DC-0C692BE3C05B}"/>
              </a:ext>
            </a:extLst>
          </p:cNvPr>
          <p:cNvGrpSpPr/>
          <p:nvPr>
            <p:custDataLst>
              <p:tags r:id="rId8"/>
            </p:custDataLst>
          </p:nvPr>
        </p:nvGrpSpPr>
        <p:grpSpPr>
          <a:xfrm>
            <a:off x="2496463" y="3695809"/>
            <a:ext cx="1960081" cy="715001"/>
            <a:chOff x="2496463" y="4047509"/>
            <a:chExt cx="1960081" cy="715001"/>
          </a:xfrm>
        </p:grpSpPr>
        <p:pic>
          <p:nvPicPr>
            <p:cNvPr id="40" name="Picture 12"/>
            <p:cNvPicPr>
              <a:picLocks noChangeAspect="1" noChangeArrowheads="1"/>
            </p:cNvPicPr>
            <p:nvPr>
              <p:custDataLst>
                <p:tags r:id="rId41"/>
              </p:custDataLst>
            </p:nvPr>
          </p:nvPicPr>
          <p:blipFill>
            <a:blip r:embed="rId56"/>
            <a:srcRect/>
            <a:stretch>
              <a:fillRect/>
            </a:stretch>
          </p:blipFill>
          <p:spPr bwMode="auto">
            <a:xfrm>
              <a:off x="2496463" y="4065102"/>
              <a:ext cx="1892658" cy="622693"/>
            </a:xfrm>
            <a:prstGeom prst="rect">
              <a:avLst/>
            </a:prstGeom>
            <a:noFill/>
            <a:ln w="9525">
              <a:noFill/>
              <a:miter lim="800000"/>
              <a:headEnd/>
              <a:tailEnd/>
            </a:ln>
            <a:effectLst/>
          </p:spPr>
        </p:pic>
        <p:sp>
          <p:nvSpPr>
            <p:cNvPr id="22" name="Rectangle 21">
              <a:hlinkClick r:id="rId61" action="ppaction://hlinksldjump"/>
              <a:extLst>
                <a:ext uri="{FF2B5EF4-FFF2-40B4-BE49-F238E27FC236}">
                  <a16:creationId xmlns:a16="http://schemas.microsoft.com/office/drawing/2014/main" id="{4B06D717-C924-4DE1-B347-6DAA2CA091C6}"/>
                </a:ext>
              </a:extLst>
            </p:cNvPr>
            <p:cNvSpPr/>
            <p:nvPr>
              <p:custDataLst>
                <p:tags r:id="rId42"/>
              </p:custDataLst>
            </p:nvPr>
          </p:nvSpPr>
          <p:spPr>
            <a:xfrm>
              <a:off x="2585304" y="4047509"/>
              <a:ext cx="1685656" cy="632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Helvetica" pitchFamily="2" charset="0"/>
                  <a:ea typeface="Tahoma" panose="020B0604030504040204" pitchFamily="34" charset="0"/>
                  <a:cs typeface="Tahoma" panose="020B0604030504040204" pitchFamily="34" charset="0"/>
                </a:rPr>
                <a:t>MANAGEMENT STRAT</a:t>
              </a:r>
              <a:r>
                <a:rPr lang="fr-FR" sz="1100" b="1" dirty="0">
                  <a:solidFill>
                    <a:schemeClr val="bg1"/>
                  </a:solidFill>
                  <a:latin typeface="Helvetica" pitchFamily="2" charset="0"/>
                  <a:cs typeface="Helvetica" panose="020B0604020202020204" pitchFamily="34" charset="0"/>
                </a:rPr>
                <a:t>É</a:t>
              </a:r>
              <a:r>
                <a:rPr lang="fr-FR" sz="1100" b="1" dirty="0">
                  <a:solidFill>
                    <a:schemeClr val="bg1"/>
                  </a:solidFill>
                  <a:latin typeface="Helvetica" pitchFamily="2" charset="0"/>
                  <a:ea typeface="Tahoma" panose="020B0604030504040204" pitchFamily="34" charset="0"/>
                  <a:cs typeface="Tahoma" panose="020B0604030504040204" pitchFamily="34" charset="0"/>
                </a:rPr>
                <a:t>GIQUE</a:t>
              </a:r>
            </a:p>
          </p:txBody>
        </p:sp>
        <p:pic>
          <p:nvPicPr>
            <p:cNvPr id="44" name="Picture 3" descr="\\192.168.0.14\Profils_Itinérants\n.aoues\Desktop\bouton.png">
              <a:hlinkClick r:id="rId61" action="ppaction://hlinksldjump"/>
            </p:cNvPr>
            <p:cNvPicPr>
              <a:picLocks noChangeAspect="1" noChangeArrowheads="1"/>
            </p:cNvPicPr>
            <p:nvPr>
              <p:custDataLst>
                <p:tags r:id="rId43"/>
              </p:custDataLst>
            </p:nvPr>
          </p:nvPicPr>
          <p:blipFill>
            <a:blip r:embed="rId58" cstate="print"/>
            <a:srcRect/>
            <a:stretch>
              <a:fillRect/>
            </a:stretch>
          </p:blipFill>
          <p:spPr bwMode="auto">
            <a:xfrm>
              <a:off x="4314003" y="4619969"/>
              <a:ext cx="142541" cy="142541"/>
            </a:xfrm>
            <a:prstGeom prst="rect">
              <a:avLst/>
            </a:prstGeom>
            <a:noFill/>
          </p:spPr>
        </p:pic>
      </p:grpSp>
      <p:grpSp>
        <p:nvGrpSpPr>
          <p:cNvPr id="5" name="Groupe 4">
            <a:extLst>
              <a:ext uri="{FF2B5EF4-FFF2-40B4-BE49-F238E27FC236}">
                <a16:creationId xmlns:a16="http://schemas.microsoft.com/office/drawing/2014/main" id="{1C6BEA13-4B59-4FED-9434-7E90CC2C82D8}"/>
              </a:ext>
            </a:extLst>
          </p:cNvPr>
          <p:cNvGrpSpPr/>
          <p:nvPr>
            <p:custDataLst>
              <p:tags r:id="rId9"/>
            </p:custDataLst>
          </p:nvPr>
        </p:nvGrpSpPr>
        <p:grpSpPr>
          <a:xfrm>
            <a:off x="2488884" y="2844979"/>
            <a:ext cx="1967660" cy="695177"/>
            <a:chOff x="2488884" y="3252948"/>
            <a:chExt cx="1967660" cy="695177"/>
          </a:xfrm>
        </p:grpSpPr>
        <p:pic>
          <p:nvPicPr>
            <p:cNvPr id="37" name="Picture 11"/>
            <p:cNvPicPr>
              <a:picLocks noChangeAspect="1" noChangeArrowheads="1"/>
            </p:cNvPicPr>
            <p:nvPr>
              <p:custDataLst>
                <p:tags r:id="rId38"/>
              </p:custDataLst>
            </p:nvPr>
          </p:nvPicPr>
          <p:blipFill>
            <a:blip r:embed="rId59"/>
            <a:srcRect/>
            <a:stretch>
              <a:fillRect/>
            </a:stretch>
          </p:blipFill>
          <p:spPr bwMode="auto">
            <a:xfrm>
              <a:off x="2488884" y="3259276"/>
              <a:ext cx="1892658" cy="622693"/>
            </a:xfrm>
            <a:prstGeom prst="rect">
              <a:avLst/>
            </a:prstGeom>
            <a:noFill/>
            <a:ln w="9525">
              <a:noFill/>
              <a:miter lim="800000"/>
              <a:headEnd/>
              <a:tailEnd/>
            </a:ln>
            <a:effectLst/>
          </p:spPr>
        </p:pic>
        <p:sp>
          <p:nvSpPr>
            <p:cNvPr id="20" name="Rectangle 19">
              <a:hlinkClick r:id="rId62" action="ppaction://hlinksldjump"/>
              <a:extLst>
                <a:ext uri="{FF2B5EF4-FFF2-40B4-BE49-F238E27FC236}">
                  <a16:creationId xmlns:a16="http://schemas.microsoft.com/office/drawing/2014/main" id="{75E21435-4C38-4C22-81CF-0D67D812B1FB}"/>
                </a:ext>
              </a:extLst>
            </p:cNvPr>
            <p:cNvSpPr/>
            <p:nvPr>
              <p:custDataLst>
                <p:tags r:id="rId39"/>
              </p:custDataLst>
            </p:nvPr>
          </p:nvSpPr>
          <p:spPr>
            <a:xfrm>
              <a:off x="2592992" y="3252948"/>
              <a:ext cx="1685656" cy="632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latin typeface="Helvetica" pitchFamily="2" charset="0"/>
                  <a:ea typeface="Tahoma" panose="020B0604030504040204" pitchFamily="34" charset="0"/>
                  <a:cs typeface="Tahoma" panose="020B0604030504040204" pitchFamily="34" charset="0"/>
                </a:rPr>
                <a:t>MANAGER PAR LES OBJECTFS SMART</a:t>
              </a:r>
            </a:p>
          </p:txBody>
        </p:sp>
        <p:pic>
          <p:nvPicPr>
            <p:cNvPr id="45" name="Picture 3" descr="\\192.168.0.14\Profils_Itinérants\n.aoues\Desktop\bouton.png">
              <a:hlinkClick r:id="rId62" action="ppaction://hlinksldjump"/>
            </p:cNvPr>
            <p:cNvPicPr>
              <a:picLocks noChangeAspect="1" noChangeArrowheads="1"/>
            </p:cNvPicPr>
            <p:nvPr>
              <p:custDataLst>
                <p:tags r:id="rId40"/>
              </p:custDataLst>
            </p:nvPr>
          </p:nvPicPr>
          <p:blipFill>
            <a:blip r:embed="rId58" cstate="print"/>
            <a:srcRect/>
            <a:stretch>
              <a:fillRect/>
            </a:stretch>
          </p:blipFill>
          <p:spPr bwMode="auto">
            <a:xfrm>
              <a:off x="4314003" y="3805584"/>
              <a:ext cx="142541" cy="142541"/>
            </a:xfrm>
            <a:prstGeom prst="rect">
              <a:avLst/>
            </a:prstGeom>
            <a:noFill/>
          </p:spPr>
        </p:pic>
      </p:grpSp>
      <p:grpSp>
        <p:nvGrpSpPr>
          <p:cNvPr id="4" name="Groupe 3">
            <a:extLst>
              <a:ext uri="{FF2B5EF4-FFF2-40B4-BE49-F238E27FC236}">
                <a16:creationId xmlns:a16="http://schemas.microsoft.com/office/drawing/2014/main" id="{059B3954-3BD4-4F79-89A8-CBC117D01E9F}"/>
              </a:ext>
            </a:extLst>
          </p:cNvPr>
          <p:cNvGrpSpPr/>
          <p:nvPr>
            <p:custDataLst>
              <p:tags r:id="rId10"/>
            </p:custDataLst>
          </p:nvPr>
        </p:nvGrpSpPr>
        <p:grpSpPr>
          <a:xfrm>
            <a:off x="2496463" y="2011647"/>
            <a:ext cx="1960081" cy="695511"/>
            <a:chOff x="2496463" y="2447752"/>
            <a:chExt cx="1960081" cy="695511"/>
          </a:xfrm>
        </p:grpSpPr>
        <p:pic>
          <p:nvPicPr>
            <p:cNvPr id="36" name="Picture 12"/>
            <p:cNvPicPr>
              <a:picLocks noChangeAspect="1" noChangeArrowheads="1"/>
            </p:cNvPicPr>
            <p:nvPr>
              <p:custDataLst>
                <p:tags r:id="rId35"/>
              </p:custDataLst>
            </p:nvPr>
          </p:nvPicPr>
          <p:blipFill>
            <a:blip r:embed="rId56"/>
            <a:srcRect/>
            <a:stretch>
              <a:fillRect/>
            </a:stretch>
          </p:blipFill>
          <p:spPr bwMode="auto">
            <a:xfrm>
              <a:off x="2496463" y="2449662"/>
              <a:ext cx="1892658" cy="622693"/>
            </a:xfrm>
            <a:prstGeom prst="rect">
              <a:avLst/>
            </a:prstGeom>
            <a:noFill/>
            <a:ln w="9525">
              <a:noFill/>
              <a:miter lim="800000"/>
              <a:headEnd/>
              <a:tailEnd/>
            </a:ln>
            <a:effectLst/>
          </p:spPr>
        </p:pic>
        <p:sp>
          <p:nvSpPr>
            <p:cNvPr id="18" name="Rectangle 17">
              <a:hlinkClick r:id="rId63" action="ppaction://hlinksldjump"/>
              <a:extLst>
                <a:ext uri="{FF2B5EF4-FFF2-40B4-BE49-F238E27FC236}">
                  <a16:creationId xmlns:a16="http://schemas.microsoft.com/office/drawing/2014/main" id="{641AC119-388B-4386-A4FA-E759D51A73B6}"/>
                </a:ext>
              </a:extLst>
            </p:cNvPr>
            <p:cNvSpPr/>
            <p:nvPr>
              <p:custDataLst>
                <p:tags r:id="rId36"/>
              </p:custDataLst>
            </p:nvPr>
          </p:nvSpPr>
          <p:spPr>
            <a:xfrm>
              <a:off x="2578045" y="2447752"/>
              <a:ext cx="1685656" cy="632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latin typeface="Helvetica" pitchFamily="2" charset="0"/>
                  <a:ea typeface="Tahoma" panose="020B0604030504040204" pitchFamily="34" charset="0"/>
                  <a:cs typeface="Tahoma" panose="020B0604030504040204" pitchFamily="34" charset="0"/>
                </a:rPr>
                <a:t>MANAGER L’INDIVIDUEL ET LE COLLECTIF</a:t>
              </a:r>
            </a:p>
          </p:txBody>
        </p:sp>
        <p:pic>
          <p:nvPicPr>
            <p:cNvPr id="46" name="Picture 3" descr="\\192.168.0.14\Profils_Itinérants\n.aoues\Desktop\bouton.png">
              <a:hlinkClick r:id="rId63" action="ppaction://hlinksldjump"/>
            </p:cNvPr>
            <p:cNvPicPr>
              <a:picLocks noChangeAspect="1" noChangeArrowheads="1"/>
            </p:cNvPicPr>
            <p:nvPr>
              <p:custDataLst>
                <p:tags r:id="rId37"/>
              </p:custDataLst>
            </p:nvPr>
          </p:nvPicPr>
          <p:blipFill>
            <a:blip r:embed="rId58" cstate="print"/>
            <a:srcRect/>
            <a:stretch>
              <a:fillRect/>
            </a:stretch>
          </p:blipFill>
          <p:spPr bwMode="auto">
            <a:xfrm>
              <a:off x="4314003" y="3000722"/>
              <a:ext cx="142541" cy="142541"/>
            </a:xfrm>
            <a:prstGeom prst="rect">
              <a:avLst/>
            </a:prstGeom>
            <a:noFill/>
          </p:spPr>
        </p:pic>
      </p:grpSp>
      <p:grpSp>
        <p:nvGrpSpPr>
          <p:cNvPr id="12" name="Groupe 11">
            <a:extLst>
              <a:ext uri="{FF2B5EF4-FFF2-40B4-BE49-F238E27FC236}">
                <a16:creationId xmlns:a16="http://schemas.microsoft.com/office/drawing/2014/main" id="{5A9D85B2-8662-47D3-BDDA-B36DA1DF0CB8}"/>
              </a:ext>
            </a:extLst>
          </p:cNvPr>
          <p:cNvGrpSpPr/>
          <p:nvPr>
            <p:custDataLst>
              <p:tags r:id="rId11"/>
            </p:custDataLst>
          </p:nvPr>
        </p:nvGrpSpPr>
        <p:grpSpPr>
          <a:xfrm>
            <a:off x="275583" y="5317380"/>
            <a:ext cx="1956873" cy="721766"/>
            <a:chOff x="275583" y="5640943"/>
            <a:chExt cx="1956873" cy="721766"/>
          </a:xfrm>
        </p:grpSpPr>
        <p:pic>
          <p:nvPicPr>
            <p:cNvPr id="27" name="Picture 11"/>
            <p:cNvPicPr>
              <a:picLocks noChangeAspect="1" noChangeArrowheads="1"/>
            </p:cNvPicPr>
            <p:nvPr>
              <p:custDataLst>
                <p:tags r:id="rId32"/>
              </p:custDataLst>
            </p:nvPr>
          </p:nvPicPr>
          <p:blipFill>
            <a:blip r:embed="rId59"/>
            <a:srcRect/>
            <a:stretch>
              <a:fillRect/>
            </a:stretch>
          </p:blipFill>
          <p:spPr bwMode="auto">
            <a:xfrm>
              <a:off x="275583" y="5653207"/>
              <a:ext cx="1892658" cy="622693"/>
            </a:xfrm>
            <a:prstGeom prst="rect">
              <a:avLst/>
            </a:prstGeom>
            <a:noFill/>
            <a:ln w="9525">
              <a:noFill/>
              <a:miter lim="800000"/>
              <a:headEnd/>
              <a:tailEnd/>
            </a:ln>
            <a:effectLst/>
          </p:spPr>
        </p:pic>
        <p:sp>
          <p:nvSpPr>
            <p:cNvPr id="33" name="Rectangle 32">
              <a:hlinkClick r:id="rId64" action="ppaction://hlinksldjump"/>
              <a:extLst>
                <a:ext uri="{FF2B5EF4-FFF2-40B4-BE49-F238E27FC236}">
                  <a16:creationId xmlns:a16="http://schemas.microsoft.com/office/drawing/2014/main" id="{6A0CF3D9-7A39-4FFC-A13B-9A00F82E2ECD}"/>
                </a:ext>
              </a:extLst>
            </p:cNvPr>
            <p:cNvSpPr/>
            <p:nvPr>
              <p:custDataLst>
                <p:tags r:id="rId33"/>
              </p:custDataLst>
            </p:nvPr>
          </p:nvSpPr>
          <p:spPr>
            <a:xfrm>
              <a:off x="385570" y="5640943"/>
              <a:ext cx="1685656" cy="632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latin typeface="Helvetica" pitchFamily="2" charset="0"/>
                  <a:ea typeface="Tahoma" panose="020B0604030504040204" pitchFamily="34" charset="0"/>
                  <a:cs typeface="Tahoma" panose="020B0604030504040204" pitchFamily="34" charset="0"/>
                </a:rPr>
                <a:t>MANAGEMENT DE PROJET</a:t>
              </a:r>
            </a:p>
          </p:txBody>
        </p:sp>
        <p:pic>
          <p:nvPicPr>
            <p:cNvPr id="47" name="Picture 3" descr="\\192.168.0.14\Profils_Itinérants\n.aoues\Desktop\bouton.png">
              <a:hlinkClick r:id="rId64" action="ppaction://hlinksldjump"/>
            </p:cNvPr>
            <p:cNvPicPr>
              <a:picLocks noChangeAspect="1" noChangeArrowheads="1"/>
            </p:cNvPicPr>
            <p:nvPr>
              <p:custDataLst>
                <p:tags r:id="rId34"/>
              </p:custDataLst>
            </p:nvPr>
          </p:nvPicPr>
          <p:blipFill>
            <a:blip r:embed="rId58" cstate="print"/>
            <a:srcRect/>
            <a:stretch>
              <a:fillRect/>
            </a:stretch>
          </p:blipFill>
          <p:spPr bwMode="auto">
            <a:xfrm>
              <a:off x="2089915" y="6220168"/>
              <a:ext cx="142541" cy="142541"/>
            </a:xfrm>
            <a:prstGeom prst="rect">
              <a:avLst/>
            </a:prstGeom>
            <a:noFill/>
          </p:spPr>
        </p:pic>
      </p:grpSp>
      <p:grpSp>
        <p:nvGrpSpPr>
          <p:cNvPr id="10" name="Groupe 9">
            <a:extLst>
              <a:ext uri="{FF2B5EF4-FFF2-40B4-BE49-F238E27FC236}">
                <a16:creationId xmlns:a16="http://schemas.microsoft.com/office/drawing/2014/main" id="{03AE0169-39D2-47BA-BCAE-F128B73FE621}"/>
              </a:ext>
            </a:extLst>
          </p:cNvPr>
          <p:cNvGrpSpPr/>
          <p:nvPr>
            <p:custDataLst>
              <p:tags r:id="rId12"/>
            </p:custDataLst>
          </p:nvPr>
        </p:nvGrpSpPr>
        <p:grpSpPr>
          <a:xfrm>
            <a:off x="271423" y="4516893"/>
            <a:ext cx="1961033" cy="698557"/>
            <a:chOff x="271423" y="4854525"/>
            <a:chExt cx="1961033" cy="698557"/>
          </a:xfrm>
        </p:grpSpPr>
        <p:pic>
          <p:nvPicPr>
            <p:cNvPr id="39" name="Picture 12"/>
            <p:cNvPicPr>
              <a:picLocks noChangeAspect="1" noChangeArrowheads="1"/>
            </p:cNvPicPr>
            <p:nvPr>
              <p:custDataLst>
                <p:tags r:id="rId29"/>
              </p:custDataLst>
            </p:nvPr>
          </p:nvPicPr>
          <p:blipFill>
            <a:blip r:embed="rId56"/>
            <a:srcRect/>
            <a:stretch>
              <a:fillRect/>
            </a:stretch>
          </p:blipFill>
          <p:spPr bwMode="auto">
            <a:xfrm>
              <a:off x="271423" y="4857582"/>
              <a:ext cx="1892658" cy="622693"/>
            </a:xfrm>
            <a:prstGeom prst="rect">
              <a:avLst/>
            </a:prstGeom>
            <a:noFill/>
            <a:ln w="9525">
              <a:noFill/>
              <a:miter lim="800000"/>
              <a:headEnd/>
              <a:tailEnd/>
            </a:ln>
            <a:effectLst/>
          </p:spPr>
        </p:pic>
        <p:sp>
          <p:nvSpPr>
            <p:cNvPr id="23" name="Rectangle 22">
              <a:hlinkClick r:id="rId65" action="ppaction://hlinksldjump"/>
              <a:extLst>
                <a:ext uri="{FF2B5EF4-FFF2-40B4-BE49-F238E27FC236}">
                  <a16:creationId xmlns:a16="http://schemas.microsoft.com/office/drawing/2014/main" id="{2D30F768-F947-4620-A880-DE448676C81A}"/>
                </a:ext>
              </a:extLst>
            </p:cNvPr>
            <p:cNvSpPr/>
            <p:nvPr>
              <p:custDataLst>
                <p:tags r:id="rId30"/>
              </p:custDataLst>
            </p:nvPr>
          </p:nvSpPr>
          <p:spPr>
            <a:xfrm>
              <a:off x="386752" y="4854525"/>
              <a:ext cx="1685656" cy="632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Helvetica" pitchFamily="2" charset="0"/>
                  <a:ea typeface="Tahoma" panose="020B0604030504040204" pitchFamily="34" charset="0"/>
                  <a:cs typeface="Tahoma" panose="020B0604030504040204" pitchFamily="34" charset="0"/>
                </a:rPr>
                <a:t>CONSTRUIRE ET D</a:t>
              </a:r>
              <a:r>
                <a:rPr lang="fr-FR" sz="1100" b="1" dirty="0">
                  <a:solidFill>
                    <a:schemeClr val="bg1"/>
                  </a:solidFill>
                  <a:latin typeface="Helvetica" pitchFamily="2" charset="0"/>
                  <a:cs typeface="Helvetica" panose="020B0604020202020204" pitchFamily="34" charset="0"/>
                </a:rPr>
                <a:t>É</a:t>
              </a:r>
              <a:r>
                <a:rPr lang="fr-FR" sz="1100" b="1" dirty="0">
                  <a:solidFill>
                    <a:schemeClr val="bg1"/>
                  </a:solidFill>
                  <a:latin typeface="Helvetica" pitchFamily="2" charset="0"/>
                  <a:ea typeface="Tahoma" panose="020B0604030504040204" pitchFamily="34" charset="0"/>
                  <a:cs typeface="Tahoma" panose="020B0604030504040204" pitchFamily="34" charset="0"/>
                </a:rPr>
                <a:t>VELOPPER SON LEADERSHIP</a:t>
              </a:r>
            </a:p>
          </p:txBody>
        </p:sp>
        <p:pic>
          <p:nvPicPr>
            <p:cNvPr id="48" name="Picture 3" descr="\\192.168.0.14\Profils_Itinérants\n.aoues\Desktop\bouton.png">
              <a:hlinkClick r:id="rId65" action="ppaction://hlinksldjump"/>
            </p:cNvPr>
            <p:cNvPicPr>
              <a:picLocks noChangeAspect="1" noChangeArrowheads="1"/>
            </p:cNvPicPr>
            <p:nvPr>
              <p:custDataLst>
                <p:tags r:id="rId31"/>
              </p:custDataLst>
            </p:nvPr>
          </p:nvPicPr>
          <p:blipFill>
            <a:blip r:embed="rId58" cstate="print"/>
            <a:srcRect/>
            <a:stretch>
              <a:fillRect/>
            </a:stretch>
          </p:blipFill>
          <p:spPr bwMode="auto">
            <a:xfrm>
              <a:off x="2089915" y="5410541"/>
              <a:ext cx="142541" cy="142541"/>
            </a:xfrm>
            <a:prstGeom prst="rect">
              <a:avLst/>
            </a:prstGeom>
            <a:noFill/>
          </p:spPr>
        </p:pic>
      </p:grpSp>
      <p:grpSp>
        <p:nvGrpSpPr>
          <p:cNvPr id="8" name="Groupe 7">
            <a:extLst>
              <a:ext uri="{FF2B5EF4-FFF2-40B4-BE49-F238E27FC236}">
                <a16:creationId xmlns:a16="http://schemas.microsoft.com/office/drawing/2014/main" id="{473D6C05-B393-44EA-864E-13025B804AEF}"/>
              </a:ext>
            </a:extLst>
          </p:cNvPr>
          <p:cNvGrpSpPr/>
          <p:nvPr>
            <p:custDataLst>
              <p:tags r:id="rId13"/>
            </p:custDataLst>
          </p:nvPr>
        </p:nvGrpSpPr>
        <p:grpSpPr>
          <a:xfrm>
            <a:off x="271464" y="3691868"/>
            <a:ext cx="1960992" cy="709416"/>
            <a:chOff x="271464" y="4043568"/>
            <a:chExt cx="1960992" cy="709416"/>
          </a:xfrm>
        </p:grpSpPr>
        <p:pic>
          <p:nvPicPr>
            <p:cNvPr id="38" name="Picture 11"/>
            <p:cNvPicPr>
              <a:picLocks noChangeAspect="1" noChangeArrowheads="1"/>
            </p:cNvPicPr>
            <p:nvPr>
              <p:custDataLst>
                <p:tags r:id="rId26"/>
              </p:custDataLst>
            </p:nvPr>
          </p:nvPicPr>
          <p:blipFill>
            <a:blip r:embed="rId59"/>
            <a:srcRect/>
            <a:stretch>
              <a:fillRect/>
            </a:stretch>
          </p:blipFill>
          <p:spPr bwMode="auto">
            <a:xfrm>
              <a:off x="271464" y="4051756"/>
              <a:ext cx="1892658" cy="622693"/>
            </a:xfrm>
            <a:prstGeom prst="rect">
              <a:avLst/>
            </a:prstGeom>
            <a:noFill/>
            <a:ln w="9525">
              <a:noFill/>
              <a:miter lim="800000"/>
              <a:headEnd/>
              <a:tailEnd/>
            </a:ln>
            <a:effectLst/>
          </p:spPr>
        </p:pic>
        <p:sp>
          <p:nvSpPr>
            <p:cNvPr id="21" name="Rectangle 20">
              <a:hlinkClick r:id="rId66" action="ppaction://hlinksldjump"/>
              <a:extLst>
                <a:ext uri="{FF2B5EF4-FFF2-40B4-BE49-F238E27FC236}">
                  <a16:creationId xmlns:a16="http://schemas.microsoft.com/office/drawing/2014/main" id="{DDBD24B2-35B9-4DFE-8391-11ECBFE92D9C}"/>
                </a:ext>
              </a:extLst>
            </p:cNvPr>
            <p:cNvSpPr/>
            <p:nvPr>
              <p:custDataLst>
                <p:tags r:id="rId27"/>
              </p:custDataLst>
            </p:nvPr>
          </p:nvSpPr>
          <p:spPr>
            <a:xfrm>
              <a:off x="373213" y="4043568"/>
              <a:ext cx="1685656" cy="632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Helvetica" pitchFamily="2" charset="0"/>
                  <a:ea typeface="Tahoma" panose="020B0604030504040204" pitchFamily="34" charset="0"/>
                  <a:cs typeface="Tahoma" panose="020B0604030504040204" pitchFamily="34" charset="0"/>
                </a:rPr>
                <a:t>MANAGEMENT OP</a:t>
              </a:r>
              <a:r>
                <a:rPr lang="fr-FR" sz="1100" b="1" dirty="0">
                  <a:solidFill>
                    <a:schemeClr val="bg1"/>
                  </a:solidFill>
                  <a:latin typeface="Helvetica" pitchFamily="2" charset="0"/>
                  <a:cs typeface="Helvetica" panose="020B0604020202020204" pitchFamily="34" charset="0"/>
                </a:rPr>
                <a:t>É</a:t>
              </a:r>
              <a:r>
                <a:rPr lang="fr-FR" sz="1100" b="1" dirty="0">
                  <a:solidFill>
                    <a:schemeClr val="bg1"/>
                  </a:solidFill>
                  <a:latin typeface="Helvetica" pitchFamily="2" charset="0"/>
                  <a:ea typeface="Tahoma" panose="020B0604030504040204" pitchFamily="34" charset="0"/>
                  <a:cs typeface="Tahoma" panose="020B0604030504040204" pitchFamily="34" charset="0"/>
                </a:rPr>
                <a:t>RATIONNEL</a:t>
              </a:r>
            </a:p>
          </p:txBody>
        </p:sp>
        <p:pic>
          <p:nvPicPr>
            <p:cNvPr id="49" name="Picture 3" descr="\\192.168.0.14\Profils_Itinérants\n.aoues\Desktop\bouton.png">
              <a:hlinkClick r:id="rId66" action="ppaction://hlinksldjump"/>
            </p:cNvPr>
            <p:cNvPicPr>
              <a:picLocks noChangeAspect="1" noChangeArrowheads="1"/>
            </p:cNvPicPr>
            <p:nvPr>
              <p:custDataLst>
                <p:tags r:id="rId28"/>
              </p:custDataLst>
            </p:nvPr>
          </p:nvPicPr>
          <p:blipFill>
            <a:blip r:embed="rId58" cstate="print"/>
            <a:srcRect/>
            <a:stretch>
              <a:fillRect/>
            </a:stretch>
          </p:blipFill>
          <p:spPr bwMode="auto">
            <a:xfrm>
              <a:off x="2089915" y="4610443"/>
              <a:ext cx="142541" cy="142541"/>
            </a:xfrm>
            <a:prstGeom prst="rect">
              <a:avLst/>
            </a:prstGeom>
            <a:noFill/>
          </p:spPr>
        </p:pic>
      </p:grpSp>
      <p:grpSp>
        <p:nvGrpSpPr>
          <p:cNvPr id="6" name="Groupe 5">
            <a:extLst>
              <a:ext uri="{FF2B5EF4-FFF2-40B4-BE49-F238E27FC236}">
                <a16:creationId xmlns:a16="http://schemas.microsoft.com/office/drawing/2014/main" id="{C1B55F41-7D3D-4B5D-A73F-527FDBA3E8DF}"/>
              </a:ext>
            </a:extLst>
          </p:cNvPr>
          <p:cNvGrpSpPr/>
          <p:nvPr>
            <p:custDataLst>
              <p:tags r:id="rId14"/>
            </p:custDataLst>
          </p:nvPr>
        </p:nvGrpSpPr>
        <p:grpSpPr>
          <a:xfrm>
            <a:off x="271423" y="2827114"/>
            <a:ext cx="1961033" cy="703516"/>
            <a:chOff x="271423" y="3235083"/>
            <a:chExt cx="1961033" cy="703516"/>
          </a:xfrm>
        </p:grpSpPr>
        <p:pic>
          <p:nvPicPr>
            <p:cNvPr id="1036" name="Picture 12"/>
            <p:cNvPicPr>
              <a:picLocks noChangeAspect="1" noChangeArrowheads="1"/>
            </p:cNvPicPr>
            <p:nvPr>
              <p:custDataLst>
                <p:tags r:id="rId23"/>
              </p:custDataLst>
            </p:nvPr>
          </p:nvPicPr>
          <p:blipFill>
            <a:blip r:embed="rId56"/>
            <a:srcRect/>
            <a:stretch>
              <a:fillRect/>
            </a:stretch>
          </p:blipFill>
          <p:spPr bwMode="auto">
            <a:xfrm>
              <a:off x="271423" y="3242142"/>
              <a:ext cx="1892658" cy="622693"/>
            </a:xfrm>
            <a:prstGeom prst="rect">
              <a:avLst/>
            </a:prstGeom>
            <a:noFill/>
            <a:ln w="9525">
              <a:noFill/>
              <a:miter lim="800000"/>
              <a:headEnd/>
              <a:tailEnd/>
            </a:ln>
            <a:effectLst/>
          </p:spPr>
        </p:pic>
        <p:sp>
          <p:nvSpPr>
            <p:cNvPr id="19" name="Rectangle 18">
              <a:hlinkClick r:id="rId67" action="ppaction://hlinksldjump"/>
              <a:extLst>
                <a:ext uri="{FF2B5EF4-FFF2-40B4-BE49-F238E27FC236}">
                  <a16:creationId xmlns:a16="http://schemas.microsoft.com/office/drawing/2014/main" id="{7A4A99CC-558C-41D7-AB77-C9C951ABF4D0}"/>
                </a:ext>
              </a:extLst>
            </p:cNvPr>
            <p:cNvSpPr/>
            <p:nvPr>
              <p:custDataLst>
                <p:tags r:id="rId24"/>
              </p:custDataLst>
            </p:nvPr>
          </p:nvSpPr>
          <p:spPr>
            <a:xfrm>
              <a:off x="378001" y="3235083"/>
              <a:ext cx="1685656" cy="632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Helvetica" pitchFamily="2" charset="0"/>
                  <a:ea typeface="Tahoma" panose="020B0604030504040204" pitchFamily="34" charset="0"/>
                  <a:cs typeface="Tahoma" panose="020B0604030504040204" pitchFamily="34" charset="0"/>
                </a:rPr>
                <a:t>MOTIVER SON </a:t>
              </a:r>
              <a:r>
                <a:rPr lang="fr-FR" sz="1100" b="1" dirty="0">
                  <a:solidFill>
                    <a:schemeClr val="bg1"/>
                  </a:solidFill>
                  <a:latin typeface="Helvetica" pitchFamily="2" charset="0"/>
                </a:rPr>
                <a:t>É</a:t>
              </a:r>
              <a:r>
                <a:rPr lang="fr-FR" sz="1100" b="1" dirty="0">
                  <a:solidFill>
                    <a:schemeClr val="bg1"/>
                  </a:solidFill>
                  <a:latin typeface="Helvetica" pitchFamily="2" charset="0"/>
                  <a:ea typeface="Tahoma" panose="020B0604030504040204" pitchFamily="34" charset="0"/>
                  <a:cs typeface="Tahoma" panose="020B0604030504040204" pitchFamily="34" charset="0"/>
                </a:rPr>
                <a:t>QUIPE</a:t>
              </a:r>
            </a:p>
          </p:txBody>
        </p:sp>
        <p:pic>
          <p:nvPicPr>
            <p:cNvPr id="50" name="Picture 3" descr="\\192.168.0.14\Profils_Itinérants\n.aoues\Desktop\bouton.png">
              <a:hlinkClick r:id="rId67" action="ppaction://hlinksldjump"/>
            </p:cNvPr>
            <p:cNvPicPr>
              <a:picLocks noChangeAspect="1" noChangeArrowheads="1"/>
            </p:cNvPicPr>
            <p:nvPr>
              <p:custDataLst>
                <p:tags r:id="rId25"/>
              </p:custDataLst>
            </p:nvPr>
          </p:nvPicPr>
          <p:blipFill>
            <a:blip r:embed="rId58" cstate="print"/>
            <a:srcRect/>
            <a:stretch>
              <a:fillRect/>
            </a:stretch>
          </p:blipFill>
          <p:spPr bwMode="auto">
            <a:xfrm>
              <a:off x="2089915" y="3796058"/>
              <a:ext cx="142541" cy="142541"/>
            </a:xfrm>
            <a:prstGeom prst="rect">
              <a:avLst/>
            </a:prstGeom>
            <a:noFill/>
          </p:spPr>
        </p:pic>
      </p:grpSp>
      <p:grpSp>
        <p:nvGrpSpPr>
          <p:cNvPr id="3" name="Groupe 2">
            <a:extLst>
              <a:ext uri="{FF2B5EF4-FFF2-40B4-BE49-F238E27FC236}">
                <a16:creationId xmlns:a16="http://schemas.microsoft.com/office/drawing/2014/main" id="{B8F4448D-4312-4690-9963-450A6B712D67}"/>
              </a:ext>
            </a:extLst>
          </p:cNvPr>
          <p:cNvGrpSpPr/>
          <p:nvPr>
            <p:custDataLst>
              <p:tags r:id="rId15"/>
            </p:custDataLst>
          </p:nvPr>
        </p:nvGrpSpPr>
        <p:grpSpPr>
          <a:xfrm>
            <a:off x="271464" y="1987947"/>
            <a:ext cx="1960992" cy="709685"/>
            <a:chOff x="271464" y="2424052"/>
            <a:chExt cx="1960992" cy="709685"/>
          </a:xfrm>
        </p:grpSpPr>
        <p:grpSp>
          <p:nvGrpSpPr>
            <p:cNvPr id="2" name="Groupe 1">
              <a:extLst>
                <a:ext uri="{FF2B5EF4-FFF2-40B4-BE49-F238E27FC236}">
                  <a16:creationId xmlns:a16="http://schemas.microsoft.com/office/drawing/2014/main" id="{E9B26B42-BC50-45C2-B6C2-991C2E04DC8C}"/>
                </a:ext>
              </a:extLst>
            </p:cNvPr>
            <p:cNvGrpSpPr/>
            <p:nvPr/>
          </p:nvGrpSpPr>
          <p:grpSpPr>
            <a:xfrm>
              <a:off x="271464" y="2424052"/>
              <a:ext cx="1892658" cy="634957"/>
              <a:chOff x="271464" y="2424052"/>
              <a:chExt cx="1892658" cy="634957"/>
            </a:xfrm>
          </p:grpSpPr>
          <p:pic>
            <p:nvPicPr>
              <p:cNvPr id="1035" name="Picture 11"/>
              <p:cNvPicPr>
                <a:picLocks noChangeAspect="1" noChangeArrowheads="1"/>
              </p:cNvPicPr>
              <p:nvPr>
                <p:custDataLst>
                  <p:tags r:id="rId21"/>
                </p:custDataLst>
              </p:nvPr>
            </p:nvPicPr>
            <p:blipFill>
              <a:blip r:embed="rId59"/>
              <a:srcRect/>
              <a:stretch>
                <a:fillRect/>
              </a:stretch>
            </p:blipFill>
            <p:spPr bwMode="auto">
              <a:xfrm>
                <a:off x="271464" y="2436316"/>
                <a:ext cx="1892658" cy="622693"/>
              </a:xfrm>
              <a:prstGeom prst="rect">
                <a:avLst/>
              </a:prstGeom>
              <a:noFill/>
              <a:ln w="9525">
                <a:noFill/>
                <a:miter lim="800000"/>
                <a:headEnd/>
                <a:tailEnd/>
              </a:ln>
              <a:effectLst/>
            </p:spPr>
          </p:pic>
          <p:sp>
            <p:nvSpPr>
              <p:cNvPr id="17" name="Rectangle 16">
                <a:hlinkClick r:id="rId68" action="ppaction://hlinksldjump"/>
                <a:extLst>
                  <a:ext uri="{FF2B5EF4-FFF2-40B4-BE49-F238E27FC236}">
                    <a16:creationId xmlns:a16="http://schemas.microsoft.com/office/drawing/2014/main" id="{6A0CF3D9-7A39-4FFC-A13B-9A00F82E2ECD}"/>
                  </a:ext>
                </a:extLst>
              </p:cNvPr>
              <p:cNvSpPr/>
              <p:nvPr>
                <p:custDataLst>
                  <p:tags r:id="rId22"/>
                </p:custDataLst>
              </p:nvPr>
            </p:nvSpPr>
            <p:spPr>
              <a:xfrm>
                <a:off x="381451" y="2424052"/>
                <a:ext cx="1685656" cy="632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Helvetica" pitchFamily="2" charset="0"/>
                    <a:ea typeface="Tahoma" panose="020B0604030504040204" pitchFamily="34" charset="0"/>
                    <a:cs typeface="Tahoma" panose="020B0604030504040204" pitchFamily="34" charset="0"/>
                  </a:rPr>
                  <a:t>INTELLIGENCE MANAG</a:t>
                </a:r>
                <a:r>
                  <a:rPr lang="fr-FR" sz="1100" b="1" dirty="0">
                    <a:solidFill>
                      <a:schemeClr val="bg1"/>
                    </a:solidFill>
                    <a:latin typeface="Helvetica" pitchFamily="2" charset="0"/>
                    <a:cs typeface="Helvetica" panose="020B0604020202020204" pitchFamily="34" charset="0"/>
                  </a:rPr>
                  <a:t>É</a:t>
                </a:r>
                <a:r>
                  <a:rPr lang="fr-FR" sz="1100" b="1" dirty="0">
                    <a:solidFill>
                      <a:schemeClr val="bg1"/>
                    </a:solidFill>
                    <a:latin typeface="Helvetica" pitchFamily="2" charset="0"/>
                    <a:ea typeface="Tahoma" panose="020B0604030504040204" pitchFamily="34" charset="0"/>
                    <a:cs typeface="Tahoma" panose="020B0604030504040204" pitchFamily="34" charset="0"/>
                  </a:rPr>
                  <a:t>RIALE</a:t>
                </a:r>
              </a:p>
            </p:txBody>
          </p:sp>
        </p:grpSp>
        <p:pic>
          <p:nvPicPr>
            <p:cNvPr id="51" name="Picture 3" descr="\\192.168.0.14\Profils_Itinérants\n.aoues\Desktop\bouton.png">
              <a:hlinkClick r:id="rId68" action="ppaction://hlinksldjump"/>
            </p:cNvPr>
            <p:cNvPicPr>
              <a:picLocks noChangeAspect="1" noChangeArrowheads="1"/>
            </p:cNvPicPr>
            <p:nvPr>
              <p:custDataLst>
                <p:tags r:id="rId20"/>
              </p:custDataLst>
            </p:nvPr>
          </p:nvPicPr>
          <p:blipFill>
            <a:blip r:embed="rId58" cstate="print"/>
            <a:srcRect/>
            <a:stretch>
              <a:fillRect/>
            </a:stretch>
          </p:blipFill>
          <p:spPr bwMode="auto">
            <a:xfrm>
              <a:off x="2089915" y="2991196"/>
              <a:ext cx="142541" cy="142541"/>
            </a:xfrm>
            <a:prstGeom prst="rect">
              <a:avLst/>
            </a:prstGeom>
            <a:noFill/>
          </p:spPr>
        </p:pic>
      </p:grpSp>
      <p:pic>
        <p:nvPicPr>
          <p:cNvPr id="54" name="Picture 12">
            <a:extLst>
              <a:ext uri="{FF2B5EF4-FFF2-40B4-BE49-F238E27FC236}">
                <a16:creationId xmlns:a16="http://schemas.microsoft.com/office/drawing/2014/main" id="{E496F75E-706B-4922-8937-F11D7D1A8308}"/>
              </a:ext>
            </a:extLst>
          </p:cNvPr>
          <p:cNvPicPr>
            <a:picLocks noChangeAspect="1" noChangeArrowheads="1"/>
          </p:cNvPicPr>
          <p:nvPr>
            <p:custDataLst>
              <p:tags r:id="rId16"/>
            </p:custDataLst>
          </p:nvPr>
        </p:nvPicPr>
        <p:blipFill>
          <a:blip r:embed="rId56"/>
          <a:srcRect/>
          <a:stretch>
            <a:fillRect/>
          </a:stretch>
        </p:blipFill>
        <p:spPr bwMode="auto">
          <a:xfrm>
            <a:off x="1424975" y="6108695"/>
            <a:ext cx="1892658" cy="622693"/>
          </a:xfrm>
          <a:prstGeom prst="rect">
            <a:avLst/>
          </a:prstGeom>
          <a:noFill/>
          <a:ln w="9525">
            <a:noFill/>
            <a:miter lim="800000"/>
            <a:headEnd/>
            <a:tailEnd/>
          </a:ln>
          <a:effectLst/>
        </p:spPr>
      </p:pic>
      <p:sp>
        <p:nvSpPr>
          <p:cNvPr id="55" name="Rectangle 54">
            <a:hlinkClick r:id="rId69" action="ppaction://hlinksldjump"/>
            <a:extLst>
              <a:ext uri="{FF2B5EF4-FFF2-40B4-BE49-F238E27FC236}">
                <a16:creationId xmlns:a16="http://schemas.microsoft.com/office/drawing/2014/main" id="{731C89DA-4E8E-413B-B473-124E250AD067}"/>
              </a:ext>
            </a:extLst>
          </p:cNvPr>
          <p:cNvSpPr/>
          <p:nvPr>
            <p:custDataLst>
              <p:tags r:id="rId17"/>
            </p:custDataLst>
          </p:nvPr>
        </p:nvSpPr>
        <p:spPr>
          <a:xfrm>
            <a:off x="1536774" y="6102825"/>
            <a:ext cx="1685656" cy="632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Helvetica" pitchFamily="2" charset="0"/>
                <a:ea typeface="Tahoma" panose="020B0604030504040204" pitchFamily="34" charset="0"/>
                <a:cs typeface="Tahoma" panose="020B0604030504040204" pitchFamily="34" charset="0"/>
              </a:rPr>
              <a:t>COACHING</a:t>
            </a:r>
          </a:p>
        </p:txBody>
      </p:sp>
      <p:pic>
        <p:nvPicPr>
          <p:cNvPr id="57" name="Picture 3" descr="\\192.168.0.14\Profils_Itinérants\n.aoues\Desktop\bouton.png">
            <a:hlinkClick r:id="rId69" action="ppaction://hlinksldjump"/>
            <a:extLst>
              <a:ext uri="{FF2B5EF4-FFF2-40B4-BE49-F238E27FC236}">
                <a16:creationId xmlns:a16="http://schemas.microsoft.com/office/drawing/2014/main" id="{494784F4-039B-410D-9EEE-085134A2CF06}"/>
              </a:ext>
            </a:extLst>
          </p:cNvPr>
          <p:cNvPicPr>
            <a:picLocks noChangeAspect="1" noChangeArrowheads="1"/>
          </p:cNvPicPr>
          <p:nvPr>
            <p:custDataLst>
              <p:tags r:id="rId18"/>
            </p:custDataLst>
          </p:nvPr>
        </p:nvPicPr>
        <p:blipFill>
          <a:blip r:embed="rId58" cstate="print"/>
          <a:srcRect/>
          <a:stretch>
            <a:fillRect/>
          </a:stretch>
        </p:blipFill>
        <p:spPr bwMode="auto">
          <a:xfrm>
            <a:off x="3212992" y="6646146"/>
            <a:ext cx="142541" cy="142541"/>
          </a:xfrm>
          <a:prstGeom prst="rect">
            <a:avLst/>
          </a:prstGeom>
          <a:noFill/>
        </p:spPr>
      </p:pic>
      <p:pic>
        <p:nvPicPr>
          <p:cNvPr id="58" name="Picture 2"/>
          <p:cNvPicPr>
            <a:picLocks noChangeAspect="1" noChangeArrowheads="1"/>
          </p:cNvPicPr>
          <p:nvPr>
            <p:custDataLst>
              <p:tags r:id="rId19"/>
            </p:custDataLst>
          </p:nvPr>
        </p:nvPicPr>
        <p:blipFill>
          <a:blip r:embed="rId70">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97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ea typeface="Tahoma" panose="020B0604030504040204" pitchFamily="34" charset="0"/>
                <a:cs typeface="Tahoma" panose="020B0604030504040204" pitchFamily="34" charset="0"/>
              </a:rPr>
              <a:t>Gestion des Achats Niveau 1</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385398" cy="2369880"/>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Acquérir une méthode et un savoir-faire pour effectuer des achats.</a:t>
            </a:r>
          </a:p>
          <a:p>
            <a:pPr marL="285750" lvl="0" indent="-285750" algn="just">
              <a:buFont typeface="Arial" panose="020B0604020202020204" pitchFamily="34" charset="0"/>
              <a:buChar char="•"/>
              <a:defRPr/>
            </a:pPr>
            <a:r>
              <a:rPr lang="fr-FR" sz="1600" dirty="0">
                <a:latin typeface="Helvetica" pitchFamily="2" charset="0"/>
                <a:ea typeface="Tahoma" panose="020B0604030504040204" pitchFamily="34" charset="0"/>
                <a:cs typeface="Tahoma" panose="020B0604030504040204" pitchFamily="34" charset="0"/>
              </a:rPr>
              <a:t>Connaître le </a:t>
            </a:r>
            <a:r>
              <a:rPr lang="fr-FR" sz="1600" dirty="0">
                <a:solidFill>
                  <a:prstClr val="black"/>
                </a:solidFill>
                <a:latin typeface="Helvetica" pitchFamily="2" charset="0"/>
                <a:ea typeface="Tahoma" panose="020B0604030504040204" pitchFamily="34" charset="0"/>
                <a:cs typeface="Tahoma" panose="020B0604030504040204" pitchFamily="34" charset="0"/>
              </a:rPr>
              <a:t>processus achat.</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Maîtriser la relation avec les fournisseurs.</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Mieux négocier ses achats.</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Sécuriser le processus d’achat.</a:t>
            </a:r>
          </a:p>
          <a:p>
            <a:pPr marL="285750" lvl="0" indent="-285750" algn="just">
              <a:buFont typeface="Arial" panose="020B0604020202020204" pitchFamily="34" charset="0"/>
              <a:buChar char="•"/>
              <a:defRP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405803" y="4056137"/>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4 jours de formation. </a:t>
            </a:r>
          </a:p>
        </p:txBody>
      </p:sp>
      <p:pic>
        <p:nvPicPr>
          <p:cNvPr id="15" name="Image 14"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374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400110"/>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Gestion des Achats Niveau 2</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385398" cy="4093428"/>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defRPr/>
            </a:pPr>
            <a:r>
              <a:rPr lang="fr-FR" sz="1600" dirty="0">
                <a:latin typeface="Helvetica" pitchFamily="2" charset="0"/>
                <a:ea typeface="Tahoma" panose="020B0604030504040204" pitchFamily="34" charset="0"/>
                <a:cs typeface="Tahoma" panose="020B0604030504040204" pitchFamily="34" charset="0"/>
              </a:rPr>
              <a:t>Connaître et maîtriser les techniques des acheteurs niveau 2.</a:t>
            </a:r>
          </a:p>
          <a:p>
            <a:pPr marL="285750" lvl="0" indent="-285750" algn="just">
              <a:buFont typeface="Arial" panose="020B0604020202020204" pitchFamily="34" charset="0"/>
              <a:buChar char="•"/>
              <a:defRPr/>
            </a:pPr>
            <a:r>
              <a:rPr lang="fr-FR" sz="1600" dirty="0">
                <a:latin typeface="Helvetica" pitchFamily="2" charset="0"/>
                <a:ea typeface="Tahoma" panose="020B0604030504040204" pitchFamily="34" charset="0"/>
                <a:cs typeface="Tahoma" panose="020B0604030504040204" pitchFamily="34" charset="0"/>
              </a:rPr>
              <a:t>Maîtriser les achats locaux et étrangers, afin de gagner en compétitivité.</a:t>
            </a:r>
          </a:p>
          <a:p>
            <a:pPr marL="285750" lvl="0" indent="-285750" algn="just">
              <a:buFont typeface="Arial" panose="020B0604020202020204" pitchFamily="34" charset="0"/>
              <a:buChar char="•"/>
              <a:defRPr/>
            </a:pPr>
            <a:r>
              <a:rPr lang="fr-FR" sz="1600" dirty="0">
                <a:latin typeface="Helvetica" pitchFamily="2" charset="0"/>
                <a:ea typeface="Tahoma" panose="020B0604030504040204" pitchFamily="34" charset="0"/>
                <a:cs typeface="Tahoma" panose="020B0604030504040204" pitchFamily="34" charset="0"/>
              </a:rPr>
              <a:t>Assurer le suivi des contrats sans risque pour son entreprise.</a:t>
            </a:r>
          </a:p>
          <a:p>
            <a:pPr marL="285750" lvl="0" indent="-285750" algn="just">
              <a:buFont typeface="Arial" panose="020B0604020202020204" pitchFamily="34" charset="0"/>
              <a:buChar char="•"/>
              <a:defRPr/>
            </a:pPr>
            <a:r>
              <a:rPr lang="fr-FR" sz="1600" dirty="0">
                <a:latin typeface="Helvetica" pitchFamily="2" charset="0"/>
                <a:ea typeface="Tahoma" panose="020B0604030504040204" pitchFamily="34" charset="0"/>
                <a:cs typeface="Tahoma" panose="020B0604030504040204" pitchFamily="34" charset="0"/>
              </a:rPr>
              <a:t>Créer et piloter les KPI et le tableau de bord achats.</a:t>
            </a:r>
          </a:p>
          <a:p>
            <a:pPr marL="285750" lvl="0" indent="-285750" algn="just">
              <a:buFont typeface="Arial" panose="020B0604020202020204" pitchFamily="34" charset="0"/>
              <a:buChar char="•"/>
              <a:defRPr/>
            </a:pPr>
            <a:r>
              <a:rPr lang="fr-FR" sz="1600" dirty="0">
                <a:latin typeface="Helvetica" pitchFamily="2" charset="0"/>
                <a:ea typeface="Tahoma" panose="020B0604030504040204" pitchFamily="34" charset="0"/>
                <a:cs typeface="Tahoma" panose="020B0604030504040204" pitchFamily="34" charset="0"/>
              </a:rPr>
              <a:t>Apprendre le </a:t>
            </a:r>
            <a:r>
              <a:rPr lang="fr-FR" sz="1600" dirty="0" err="1">
                <a:latin typeface="Helvetica" pitchFamily="2" charset="0"/>
                <a:ea typeface="Tahoma" panose="020B0604030504040204" pitchFamily="34" charset="0"/>
                <a:cs typeface="Tahoma" panose="020B0604030504040204" pitchFamily="34" charset="0"/>
              </a:rPr>
              <a:t>sourcing</a:t>
            </a:r>
            <a:r>
              <a:rPr lang="fr-FR" sz="1600" dirty="0">
                <a:latin typeface="Helvetica" pitchFamily="2" charset="0"/>
                <a:ea typeface="Tahoma" panose="020B0604030504040204" pitchFamily="34" charset="0"/>
                <a:cs typeface="Tahoma" panose="020B0604030504040204" pitchFamily="34" charset="0"/>
              </a:rPr>
              <a:t> et audit fournisseurs.</a:t>
            </a:r>
          </a:p>
          <a:p>
            <a:pPr marL="285750" lvl="0" indent="-285750" algn="just">
              <a:buFont typeface="Arial" panose="020B0604020202020204" pitchFamily="34" charset="0"/>
              <a:buChar char="•"/>
              <a:defRPr/>
            </a:pPr>
            <a:r>
              <a:rPr lang="fr-FR" sz="1600" dirty="0">
                <a:latin typeface="Helvetica" pitchFamily="2" charset="0"/>
                <a:ea typeface="Tahoma" panose="020B0604030504040204" pitchFamily="34" charset="0"/>
                <a:cs typeface="Tahoma" panose="020B0604030504040204" pitchFamily="34" charset="0"/>
              </a:rPr>
              <a:t>Apporter sa valeur ajoutée pour rationaliser les achats.</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Traiter une demande d’achats, un cahier des charges.</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Créer un CDC.</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Sélectionner et évaluer les fournisseurs.</a:t>
            </a:r>
          </a:p>
          <a:p>
            <a:pPr marL="285750" lvl="0" indent="-285750" algn="just">
              <a:buFont typeface="Arial" panose="020B0604020202020204" pitchFamily="34" charset="0"/>
              <a:buChar char="•"/>
              <a:defRP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405803" y="5728421"/>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84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400110"/>
          </a:xfrm>
          <a:prstGeom prst="rect">
            <a:avLst/>
          </a:prstGeom>
          <a:solidFill>
            <a:srgbClr val="0F437D"/>
          </a:solidFill>
        </p:spPr>
        <p:txBody>
          <a:bodyPr wrap="square" rtlCol="0">
            <a:spAutoFit/>
          </a:bodyPr>
          <a:lstStyle/>
          <a:p>
            <a:pPr lvl="0">
              <a:defRPr/>
            </a:pPr>
            <a:r>
              <a:rPr lang="fr-FR" sz="2000" b="1" dirty="0">
                <a:solidFill>
                  <a:schemeClr val="bg1"/>
                </a:solidFill>
                <a:latin typeface="Helvetica" pitchFamily="2" charset="0"/>
              </a:rPr>
              <a:t>Tableau de bord des Achats</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385398" cy="2862322"/>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Découvrir les outils de mesure et de suivi de la performance Achats.</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Maîtriser les différentes étapes de la mise en place du tableau de bord Achats.</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Mettre le tableau de bord au service d'une démarche de progrès.</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Utiliser les tableaux de bord pour anticiper et gérer les dérives par rapport aux objectifs.</a:t>
            </a:r>
          </a:p>
          <a:p>
            <a:pPr marL="285750" lvl="0" indent="-285750" algn="just">
              <a:buFont typeface="Arial" panose="020B0604020202020204" pitchFamily="34" charset="0"/>
              <a:buChar char="•"/>
              <a:defRP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405803" y="4542169"/>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01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400110"/>
          </a:xfrm>
          <a:prstGeom prst="rect">
            <a:avLst/>
          </a:prstGeom>
          <a:solidFill>
            <a:srgbClr val="0F437D"/>
          </a:solidFill>
        </p:spPr>
        <p:txBody>
          <a:bodyPr wrap="square" rtlCol="0">
            <a:spAutoFit/>
          </a:bodyPr>
          <a:lstStyle/>
          <a:p>
            <a:pPr lvl="0">
              <a:defRPr/>
            </a:pPr>
            <a:r>
              <a:rPr lang="fr-FR" sz="2000" b="1" dirty="0">
                <a:solidFill>
                  <a:schemeClr val="bg1"/>
                </a:solidFill>
                <a:latin typeface="Helvetica" pitchFamily="2" charset="0"/>
              </a:rPr>
              <a:t>Le Processus des Achats </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385398" cy="1877437"/>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Utiliser les techniques et outils permettant de mener à bien la démarche Achats.</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Définir, partager et appliquer les bonnes pratiques.</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Acheter mieux, ensemble.</a:t>
            </a:r>
          </a:p>
          <a:p>
            <a:pPr marL="285750" lvl="0" indent="-285750" algn="just">
              <a:buFont typeface="Arial" panose="020B0604020202020204" pitchFamily="34" charset="0"/>
              <a:buChar char="•"/>
              <a:defRP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405803" y="3570105"/>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3 jours de formation. </a:t>
            </a: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8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400110"/>
          </a:xfrm>
          <a:prstGeom prst="rect">
            <a:avLst/>
          </a:prstGeom>
          <a:solidFill>
            <a:srgbClr val="0F437D"/>
          </a:solidFill>
        </p:spPr>
        <p:txBody>
          <a:bodyPr wrap="square" rtlCol="0">
            <a:spAutoFit/>
          </a:bodyPr>
          <a:lstStyle/>
          <a:p>
            <a:pPr lvl="0">
              <a:defRPr/>
            </a:pPr>
            <a:r>
              <a:rPr lang="fr-FR" sz="2000" b="1" dirty="0">
                <a:solidFill>
                  <a:schemeClr val="bg1"/>
                </a:solidFill>
                <a:latin typeface="Helvetica" pitchFamily="2" charset="0"/>
              </a:rPr>
              <a:t>Audit Fournisseurs</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385398" cy="2123658"/>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Maîtriser les fournisseurs et les sous-traitants avec un outil qualité.</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Détecter le niveau de qualité d'un fournisseur.</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Faire un audit fournisseurs à partir de son manuel assurance qualité.</a:t>
            </a:r>
          </a:p>
          <a:p>
            <a:pPr marL="285750" lvl="0" indent="-285750" algn="just">
              <a:buFont typeface="Arial" panose="020B0604020202020204" pitchFamily="34" charset="0"/>
              <a:buChar char="•"/>
              <a:defRP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405803" y="3817242"/>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3 jours de formation. </a:t>
            </a: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53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400110"/>
          </a:xfrm>
          <a:prstGeom prst="rect">
            <a:avLst/>
          </a:prstGeom>
          <a:solidFill>
            <a:srgbClr val="0F437D"/>
          </a:solidFill>
        </p:spPr>
        <p:txBody>
          <a:bodyPr wrap="square" rtlCol="0">
            <a:spAutoFit/>
          </a:bodyPr>
          <a:lstStyle/>
          <a:p>
            <a:pPr lvl="0">
              <a:defRPr/>
            </a:pPr>
            <a:r>
              <a:rPr lang="fr-FR" sz="2000" b="1" dirty="0">
                <a:solidFill>
                  <a:schemeClr val="bg1"/>
                </a:solidFill>
                <a:latin typeface="Helvetica" pitchFamily="2" charset="0"/>
              </a:rPr>
              <a:t>Les Achats à L’international</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385398" cy="2616101"/>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Connaître l'environnement juridique et anticiper les risques à l'international.</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Mettre en place les bonnes pratiques et réduire les risques.</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Appréhender les différents modes socioculturels.</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Structurer la relation contractuelle en prenant en compte les types d'interlocuteurs.</a:t>
            </a:r>
          </a:p>
          <a:p>
            <a:pPr marL="285750" lvl="0" indent="-285750" algn="just">
              <a:buFont typeface="Arial" panose="020B0604020202020204" pitchFamily="34" charset="0"/>
              <a:buChar char="•"/>
              <a:defRP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405803" y="4311514"/>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3 jours de formation. </a:t>
            </a: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94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3"/>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400110"/>
          </a:xfrm>
          <a:prstGeom prst="rect">
            <a:avLst/>
          </a:prstGeom>
          <a:solidFill>
            <a:srgbClr val="0F437D"/>
          </a:solidFill>
        </p:spPr>
        <p:txBody>
          <a:bodyPr wrap="square" rtlCol="0">
            <a:spAutoFit/>
          </a:bodyPr>
          <a:lstStyle/>
          <a:p>
            <a:pPr lvl="0">
              <a:defRPr/>
            </a:pPr>
            <a:r>
              <a:rPr lang="fr-FR" sz="2000" b="1" dirty="0">
                <a:solidFill>
                  <a:schemeClr val="bg1"/>
                </a:solidFill>
                <a:latin typeface="Helvetica" pitchFamily="2" charset="0"/>
              </a:rPr>
              <a:t>Logistique pour non-Logisticiens</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385398" cy="3108543"/>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Collaborer plus efficacement avec l’équipe logistique et les clients internes.</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Comprendre le rôle essentiel du client dans l’organisation de la logistique.</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Appréhender le rôle du fournisseur, des stocks, et de chacun dans la chaîne logistique.</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Connaître les apports des systèmes d’information pour les prévisions, la planification, la gestion des entrepôts et des transports.</a:t>
            </a:r>
          </a:p>
          <a:p>
            <a:pPr marL="285750" lvl="0" indent="-285750" algn="just">
              <a:buFont typeface="Arial" panose="020B0604020202020204" pitchFamily="34" charset="0"/>
              <a:buChar char="•"/>
              <a:defRP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397565" y="4772831"/>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3 jours de formation. </a:t>
            </a:r>
          </a:p>
        </p:txBody>
      </p:sp>
      <p:pic>
        <p:nvPicPr>
          <p:cNvPr id="16" name="Image 15"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72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3"/>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400110"/>
          </a:xfrm>
          <a:prstGeom prst="rect">
            <a:avLst/>
          </a:prstGeom>
          <a:solidFill>
            <a:srgbClr val="0F437D"/>
          </a:solidFill>
        </p:spPr>
        <p:txBody>
          <a:bodyPr wrap="square" rtlCol="0">
            <a:spAutoFit/>
          </a:bodyPr>
          <a:lstStyle/>
          <a:p>
            <a:pPr lvl="0">
              <a:defRPr/>
            </a:pPr>
            <a:r>
              <a:rPr lang="fr-FR" sz="2000" b="1" dirty="0">
                <a:solidFill>
                  <a:schemeClr val="bg1"/>
                </a:solidFill>
                <a:latin typeface="Helvetica" pitchFamily="2" charset="0"/>
              </a:rPr>
              <a:t>Gestion des Stocks</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385398" cy="3108543"/>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Comprendre la nécessité et l'incidence du stock.</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Identifier les zones d'enjeux de ses stocks (risques de rupture, stocks dormants et/ou excédentaires).</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Contribuer à la réduction du coût du stock.</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Déterminer le stock de sécurité en fonction du taux de service à obtenir.</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Assurer le pilotage de la gestion des stocks.</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Adapter le niveau des stocks en fonction du taux de service client.</a:t>
            </a:r>
          </a:p>
          <a:p>
            <a:pPr marL="285750" lvl="0" indent="-285750" algn="just">
              <a:buFont typeface="Arial" panose="020B0604020202020204" pitchFamily="34" charset="0"/>
              <a:buChar char="•"/>
              <a:defRP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397565" y="4814019"/>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3 jours de formation. </a:t>
            </a: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752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3"/>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400110"/>
          </a:xfrm>
          <a:prstGeom prst="rect">
            <a:avLst/>
          </a:prstGeom>
          <a:solidFill>
            <a:srgbClr val="0F437D"/>
          </a:solidFill>
        </p:spPr>
        <p:txBody>
          <a:bodyPr wrap="square" rtlCol="0">
            <a:spAutoFit/>
          </a:bodyPr>
          <a:lstStyle/>
          <a:p>
            <a:pPr lvl="0">
              <a:defRPr/>
            </a:pPr>
            <a:r>
              <a:rPr lang="fr-FR" sz="2000" b="1" dirty="0">
                <a:solidFill>
                  <a:schemeClr val="bg1"/>
                </a:solidFill>
                <a:latin typeface="Helvetica" pitchFamily="2" charset="0"/>
              </a:rPr>
              <a:t>HSE : Hygiène/sécurité/environnement </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385398" cy="2862322"/>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Maîtriser les techniques et les pratiques liées à la gestion des risques professionnels.</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Développer ses connaissances et ses capacités à mettre en œuvre les méthodes de détection des risques et les moyens de prévention.</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Connaître les notions liées à l’amélioration des conditions de travail et maîtriser la réglementation en matière de sécurité du travail.</a:t>
            </a:r>
          </a:p>
          <a:p>
            <a:pPr marL="285750" lvl="0" indent="-285750" algn="just">
              <a:buFont typeface="Arial" panose="020B0604020202020204" pitchFamily="34" charset="0"/>
              <a:buChar char="•"/>
              <a:defRP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397565" y="4550409"/>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3 jours de formation. </a:t>
            </a: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02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3"/>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400110"/>
          </a:xfrm>
          <a:prstGeom prst="rect">
            <a:avLst/>
          </a:prstGeom>
          <a:solidFill>
            <a:srgbClr val="0F437D"/>
          </a:solidFill>
        </p:spPr>
        <p:txBody>
          <a:bodyPr wrap="square" rtlCol="0">
            <a:spAutoFit/>
          </a:bodyPr>
          <a:lstStyle/>
          <a:p>
            <a:pPr lvl="0">
              <a:defRPr/>
            </a:pPr>
            <a:r>
              <a:rPr lang="fr-FR" sz="2000" b="1" dirty="0" err="1">
                <a:solidFill>
                  <a:schemeClr val="bg1"/>
                </a:solidFill>
                <a:latin typeface="Helvetica" pitchFamily="2" charset="0"/>
              </a:rPr>
              <a:t>Supply</a:t>
            </a:r>
            <a:r>
              <a:rPr lang="fr-FR" sz="2000" b="1" dirty="0">
                <a:solidFill>
                  <a:schemeClr val="bg1"/>
                </a:solidFill>
                <a:latin typeface="Helvetica" pitchFamily="2" charset="0"/>
              </a:rPr>
              <a:t> Chain</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385398" cy="3354765"/>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Acquérir une vision globale d’une opération de commerce sur les plans logistique, financier et administratif et les outils nécessaires pour la mener à bien (Incoterms, transport, paiement, organisation...), </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Optimiser la gestion du transport. </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Évaluer les contraintes logistiques liées au choix d’un incoterm. </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Devenir un interlocuteur averti face aux partenaires de la chaîne internationale (douaniers, transitaires, banques, clients, fournisseurs). </a:t>
            </a:r>
          </a:p>
          <a:p>
            <a:pPr marL="285750" lvl="0" indent="-285750" algn="just">
              <a:buFont typeface="Arial" panose="020B0604020202020204" pitchFamily="34" charset="0"/>
              <a:buChar char="•"/>
              <a:defRP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397565" y="5028202"/>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3 jours de formation. </a:t>
            </a: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86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e 62"/>
          <p:cNvGrpSpPr/>
          <p:nvPr>
            <p:custDataLst>
              <p:tags r:id="rId1"/>
            </p:custDataLst>
          </p:nvPr>
        </p:nvGrpSpPr>
        <p:grpSpPr>
          <a:xfrm>
            <a:off x="254561" y="2473928"/>
            <a:ext cx="4152605" cy="3012489"/>
            <a:chOff x="262798" y="2869343"/>
            <a:chExt cx="4152605" cy="3012489"/>
          </a:xfrm>
        </p:grpSpPr>
        <p:pic>
          <p:nvPicPr>
            <p:cNvPr id="4098" name="Picture 2"/>
            <p:cNvPicPr>
              <a:picLocks noChangeAspect="1" noChangeArrowheads="1"/>
            </p:cNvPicPr>
            <p:nvPr/>
          </p:nvPicPr>
          <p:blipFill>
            <a:blip r:embed="rId28"/>
            <a:srcRect/>
            <a:stretch>
              <a:fillRect/>
            </a:stretch>
          </p:blipFill>
          <p:spPr bwMode="auto">
            <a:xfrm>
              <a:off x="262798" y="3668028"/>
              <a:ext cx="1920152" cy="631738"/>
            </a:xfrm>
            <a:prstGeom prst="rect">
              <a:avLst/>
            </a:prstGeom>
            <a:noFill/>
            <a:ln w="9525">
              <a:noFill/>
              <a:miter lim="800000"/>
              <a:headEnd/>
              <a:tailEnd/>
            </a:ln>
            <a:effectLst/>
          </p:spPr>
        </p:pic>
        <p:pic>
          <p:nvPicPr>
            <p:cNvPr id="4099" name="Picture 3"/>
            <p:cNvPicPr>
              <a:picLocks noChangeAspect="1" noChangeArrowheads="1"/>
            </p:cNvPicPr>
            <p:nvPr/>
          </p:nvPicPr>
          <p:blipFill>
            <a:blip r:embed="rId29"/>
            <a:srcRect/>
            <a:stretch>
              <a:fillRect/>
            </a:stretch>
          </p:blipFill>
          <p:spPr bwMode="auto">
            <a:xfrm>
              <a:off x="275583" y="2869343"/>
              <a:ext cx="1920152" cy="631738"/>
            </a:xfrm>
            <a:prstGeom prst="rect">
              <a:avLst/>
            </a:prstGeom>
            <a:noFill/>
            <a:ln w="9525">
              <a:noFill/>
              <a:miter lim="800000"/>
              <a:headEnd/>
              <a:tailEnd/>
            </a:ln>
            <a:effectLst/>
          </p:spPr>
        </p:pic>
        <p:pic>
          <p:nvPicPr>
            <p:cNvPr id="57" name="Picture 2"/>
            <p:cNvPicPr>
              <a:picLocks noChangeAspect="1" noChangeArrowheads="1"/>
            </p:cNvPicPr>
            <p:nvPr/>
          </p:nvPicPr>
          <p:blipFill>
            <a:blip r:embed="rId28"/>
            <a:srcRect/>
            <a:stretch>
              <a:fillRect/>
            </a:stretch>
          </p:blipFill>
          <p:spPr bwMode="auto">
            <a:xfrm>
              <a:off x="2495251" y="2877196"/>
              <a:ext cx="1920152" cy="631738"/>
            </a:xfrm>
            <a:prstGeom prst="rect">
              <a:avLst/>
            </a:prstGeom>
            <a:noFill/>
            <a:ln w="9525">
              <a:noFill/>
              <a:miter lim="800000"/>
              <a:headEnd/>
              <a:tailEnd/>
            </a:ln>
            <a:effectLst/>
          </p:spPr>
        </p:pic>
        <p:pic>
          <p:nvPicPr>
            <p:cNvPr id="58" name="Picture 3"/>
            <p:cNvPicPr>
              <a:picLocks noChangeAspect="1" noChangeArrowheads="1"/>
            </p:cNvPicPr>
            <p:nvPr/>
          </p:nvPicPr>
          <p:blipFill>
            <a:blip r:embed="rId29"/>
            <a:srcRect/>
            <a:stretch>
              <a:fillRect/>
            </a:stretch>
          </p:blipFill>
          <p:spPr bwMode="auto">
            <a:xfrm>
              <a:off x="2491561" y="3668429"/>
              <a:ext cx="1920152" cy="631738"/>
            </a:xfrm>
            <a:prstGeom prst="rect">
              <a:avLst/>
            </a:prstGeom>
            <a:noFill/>
            <a:ln w="9525">
              <a:noFill/>
              <a:miter lim="800000"/>
              <a:headEnd/>
              <a:tailEnd/>
            </a:ln>
            <a:effectLst/>
          </p:spPr>
        </p:pic>
        <p:pic>
          <p:nvPicPr>
            <p:cNvPr id="59" name="Picture 2"/>
            <p:cNvPicPr>
              <a:picLocks noChangeAspect="1" noChangeArrowheads="1"/>
            </p:cNvPicPr>
            <p:nvPr/>
          </p:nvPicPr>
          <p:blipFill>
            <a:blip r:embed="rId28"/>
            <a:srcRect/>
            <a:stretch>
              <a:fillRect/>
            </a:stretch>
          </p:blipFill>
          <p:spPr bwMode="auto">
            <a:xfrm>
              <a:off x="262798" y="5249693"/>
              <a:ext cx="1920152" cy="631738"/>
            </a:xfrm>
            <a:prstGeom prst="rect">
              <a:avLst/>
            </a:prstGeom>
            <a:noFill/>
            <a:ln w="9525">
              <a:noFill/>
              <a:miter lim="800000"/>
              <a:headEnd/>
              <a:tailEnd/>
            </a:ln>
            <a:effectLst/>
          </p:spPr>
        </p:pic>
        <p:pic>
          <p:nvPicPr>
            <p:cNvPr id="60" name="Picture 3"/>
            <p:cNvPicPr>
              <a:picLocks noChangeAspect="1" noChangeArrowheads="1"/>
            </p:cNvPicPr>
            <p:nvPr/>
          </p:nvPicPr>
          <p:blipFill>
            <a:blip r:embed="rId29"/>
            <a:srcRect/>
            <a:stretch>
              <a:fillRect/>
            </a:stretch>
          </p:blipFill>
          <p:spPr bwMode="auto">
            <a:xfrm>
              <a:off x="275583" y="4451008"/>
              <a:ext cx="1920152" cy="631738"/>
            </a:xfrm>
            <a:prstGeom prst="rect">
              <a:avLst/>
            </a:prstGeom>
            <a:noFill/>
            <a:ln w="9525">
              <a:noFill/>
              <a:miter lim="800000"/>
              <a:headEnd/>
              <a:tailEnd/>
            </a:ln>
            <a:effectLst/>
          </p:spPr>
        </p:pic>
        <p:pic>
          <p:nvPicPr>
            <p:cNvPr id="61" name="Picture 2"/>
            <p:cNvPicPr>
              <a:picLocks noChangeAspect="1" noChangeArrowheads="1"/>
            </p:cNvPicPr>
            <p:nvPr/>
          </p:nvPicPr>
          <p:blipFill>
            <a:blip r:embed="rId28"/>
            <a:srcRect/>
            <a:stretch>
              <a:fillRect/>
            </a:stretch>
          </p:blipFill>
          <p:spPr bwMode="auto">
            <a:xfrm>
              <a:off x="2495251" y="4458861"/>
              <a:ext cx="1920152" cy="631738"/>
            </a:xfrm>
            <a:prstGeom prst="rect">
              <a:avLst/>
            </a:prstGeom>
            <a:noFill/>
            <a:ln w="9525">
              <a:noFill/>
              <a:miter lim="800000"/>
              <a:headEnd/>
              <a:tailEnd/>
            </a:ln>
            <a:effectLst/>
          </p:spPr>
        </p:pic>
        <p:pic>
          <p:nvPicPr>
            <p:cNvPr id="62" name="Picture 3"/>
            <p:cNvPicPr>
              <a:picLocks noChangeAspect="1" noChangeArrowheads="1"/>
            </p:cNvPicPr>
            <p:nvPr/>
          </p:nvPicPr>
          <p:blipFill>
            <a:blip r:embed="rId29"/>
            <a:srcRect/>
            <a:stretch>
              <a:fillRect/>
            </a:stretch>
          </p:blipFill>
          <p:spPr bwMode="auto">
            <a:xfrm>
              <a:off x="2491561" y="5250094"/>
              <a:ext cx="1920152" cy="631738"/>
            </a:xfrm>
            <a:prstGeom prst="rect">
              <a:avLst/>
            </a:prstGeom>
            <a:noFill/>
            <a:ln w="9525">
              <a:noFill/>
              <a:miter lim="800000"/>
              <a:headEnd/>
              <a:tailEnd/>
            </a:ln>
            <a:effectLst/>
          </p:spPr>
        </p:pic>
      </p:grpSp>
      <p:pic>
        <p:nvPicPr>
          <p:cNvPr id="47" name="Picture 2"/>
          <p:cNvPicPr>
            <a:picLocks noChangeAspect="1" noChangeArrowheads="1"/>
          </p:cNvPicPr>
          <p:nvPr>
            <p:custDataLst>
              <p:tags r:id="rId2"/>
            </p:custDataLst>
          </p:nvPr>
        </p:nvPicPr>
        <p:blipFill>
          <a:blip r:embed="rId30"/>
          <a:srcRect/>
          <a:stretch>
            <a:fillRect/>
          </a:stretch>
        </p:blipFill>
        <p:spPr bwMode="auto">
          <a:xfrm>
            <a:off x="638710" y="930875"/>
            <a:ext cx="3381355" cy="1319575"/>
          </a:xfrm>
          <a:prstGeom prst="rect">
            <a:avLst/>
          </a:prstGeom>
          <a:noFill/>
          <a:ln w="9525">
            <a:noFill/>
            <a:miter lim="800000"/>
            <a:headEnd/>
            <a:tailEnd/>
          </a:ln>
          <a:effectLst/>
        </p:spPr>
      </p:pic>
      <p:pic>
        <p:nvPicPr>
          <p:cNvPr id="13315" name="Picture 3"/>
          <p:cNvPicPr>
            <a:picLocks noChangeAspect="1" noChangeArrowheads="1"/>
          </p:cNvPicPr>
          <p:nvPr>
            <p:custDataLst>
              <p:tags r:id="rId3"/>
            </p:custDataLst>
          </p:nvPr>
        </p:nvPicPr>
        <p:blipFill>
          <a:blip r:embed="rId31"/>
          <a:srcRect/>
          <a:stretch>
            <a:fillRect/>
          </a:stretch>
        </p:blipFill>
        <p:spPr bwMode="auto">
          <a:xfrm>
            <a:off x="4552950" y="428625"/>
            <a:ext cx="7639050" cy="6429375"/>
          </a:xfrm>
          <a:prstGeom prst="rect">
            <a:avLst/>
          </a:prstGeom>
          <a:noFill/>
          <a:ln w="9525">
            <a:noFill/>
            <a:miter lim="800000"/>
            <a:headEnd/>
            <a:tailEnd/>
          </a:ln>
          <a:effectLst/>
        </p:spPr>
      </p:pic>
      <p:sp>
        <p:nvSpPr>
          <p:cNvPr id="7" name="Rectangle 6">
            <a:hlinkClick r:id="rId32" action="ppaction://hlinksldjump"/>
            <a:extLst>
              <a:ext uri="{FF2B5EF4-FFF2-40B4-BE49-F238E27FC236}">
                <a16:creationId xmlns:a16="http://schemas.microsoft.com/office/drawing/2014/main" id="{ED8EDA9A-71D8-4413-A07C-22F853916B90}"/>
              </a:ext>
            </a:extLst>
          </p:cNvPr>
          <p:cNvSpPr/>
          <p:nvPr>
            <p:custDataLst>
              <p:tags r:id="rId4"/>
            </p:custDataLst>
          </p:nvPr>
        </p:nvSpPr>
        <p:spPr>
          <a:xfrm>
            <a:off x="280086" y="2421923"/>
            <a:ext cx="1878229" cy="727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tx1"/>
                </a:solidFill>
                <a:latin typeface="Helvetica" pitchFamily="2" charset="0"/>
                <a:ea typeface="Tahoma" panose="020B0604030504040204" pitchFamily="34" charset="0"/>
                <a:cs typeface="Tahoma" panose="020B0604030504040204" pitchFamily="34" charset="0"/>
              </a:rPr>
              <a:t>MAÎTRISER LES MISSIONS CL</a:t>
            </a:r>
            <a:r>
              <a:rPr lang="fr-FR" sz="1100" b="1" dirty="0">
                <a:solidFill>
                  <a:schemeClr val="tx1"/>
                </a:solidFill>
                <a:latin typeface="Helvetica" panose="020B0604020202020204" pitchFamily="34" charset="0"/>
                <a:cs typeface="Helvetica" panose="020B0604020202020204" pitchFamily="34" charset="0"/>
              </a:rPr>
              <a:t>É</a:t>
            </a:r>
            <a:r>
              <a:rPr lang="fr-FR" sz="1100" b="1" dirty="0">
                <a:solidFill>
                  <a:schemeClr val="tx1"/>
                </a:solidFill>
                <a:latin typeface="Helvetica" pitchFamily="2" charset="0"/>
                <a:ea typeface="Tahoma" panose="020B0604030504040204" pitchFamily="34" charset="0"/>
                <a:cs typeface="Tahoma" panose="020B0604030504040204" pitchFamily="34" charset="0"/>
              </a:rPr>
              <a:t>S DE LA FONCTION RH</a:t>
            </a:r>
          </a:p>
        </p:txBody>
      </p:sp>
      <p:sp>
        <p:nvSpPr>
          <p:cNvPr id="11" name="Rectangle : avec coins arrondis en diagonale 10">
            <a:extLst>
              <a:ext uri="{FF2B5EF4-FFF2-40B4-BE49-F238E27FC236}">
                <a16:creationId xmlns:a16="http://schemas.microsoft.com/office/drawing/2014/main" id="{5920814C-F966-45F4-B82F-80C058DFB291}"/>
              </a:ext>
            </a:extLst>
          </p:cNvPr>
          <p:cNvSpPr/>
          <p:nvPr>
            <p:custDataLst>
              <p:tags r:id="rId5"/>
            </p:custDataLst>
          </p:nvPr>
        </p:nvSpPr>
        <p:spPr>
          <a:xfrm>
            <a:off x="1651652" y="1272456"/>
            <a:ext cx="1198641" cy="449253"/>
          </a:xfrm>
          <a:prstGeom prst="round2Diag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Helvetica" pitchFamily="2" charset="0"/>
              </a:rPr>
              <a:t>RH</a:t>
            </a:r>
          </a:p>
        </p:txBody>
      </p:sp>
      <p:sp>
        <p:nvSpPr>
          <p:cNvPr id="12" name="Rectangle 11">
            <a:hlinkClick r:id="rId33" action="ppaction://hlinksldjump"/>
            <a:extLst>
              <a:ext uri="{FF2B5EF4-FFF2-40B4-BE49-F238E27FC236}">
                <a16:creationId xmlns:a16="http://schemas.microsoft.com/office/drawing/2014/main" id="{DE797D0F-9CEF-4187-BE53-E3B46AB273C1}"/>
              </a:ext>
            </a:extLst>
          </p:cNvPr>
          <p:cNvSpPr/>
          <p:nvPr>
            <p:custDataLst>
              <p:tags r:id="rId6"/>
            </p:custDataLst>
          </p:nvPr>
        </p:nvSpPr>
        <p:spPr>
          <a:xfrm>
            <a:off x="2479589" y="2561145"/>
            <a:ext cx="1927655"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latin typeface="Helvetica" pitchFamily="2" charset="0"/>
                <a:ea typeface="Tahoma" panose="020B0604030504040204" pitchFamily="34" charset="0"/>
                <a:cs typeface="Tahoma" panose="020B0604030504040204" pitchFamily="34" charset="0"/>
              </a:rPr>
              <a:t>LES BASES DE LA GPEC</a:t>
            </a:r>
          </a:p>
        </p:txBody>
      </p:sp>
      <p:sp>
        <p:nvSpPr>
          <p:cNvPr id="13" name="Rectangle 12">
            <a:hlinkClick r:id="rId34" action="ppaction://hlinksldjump"/>
            <a:extLst>
              <a:ext uri="{FF2B5EF4-FFF2-40B4-BE49-F238E27FC236}">
                <a16:creationId xmlns:a16="http://schemas.microsoft.com/office/drawing/2014/main" id="{8F43E852-4CFF-4156-85DB-9839D4C5A538}"/>
              </a:ext>
            </a:extLst>
          </p:cNvPr>
          <p:cNvSpPr/>
          <p:nvPr>
            <p:custDataLst>
              <p:tags r:id="rId7"/>
            </p:custDataLst>
          </p:nvPr>
        </p:nvSpPr>
        <p:spPr>
          <a:xfrm>
            <a:off x="411892" y="3278661"/>
            <a:ext cx="1540475" cy="642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latin typeface="Helvetica" pitchFamily="2" charset="0"/>
                <a:ea typeface="Tahoma" panose="020B0604030504040204" pitchFamily="34" charset="0"/>
                <a:cs typeface="Tahoma" panose="020B0604030504040204" pitchFamily="34" charset="0"/>
              </a:rPr>
              <a:t>TABLEAUX DE BORD RH</a:t>
            </a:r>
          </a:p>
        </p:txBody>
      </p:sp>
      <p:sp>
        <p:nvSpPr>
          <p:cNvPr id="14" name="Rectangle 13">
            <a:hlinkClick r:id="rId35" action="ppaction://hlinksldjump"/>
            <a:extLst>
              <a:ext uri="{FF2B5EF4-FFF2-40B4-BE49-F238E27FC236}">
                <a16:creationId xmlns:a16="http://schemas.microsoft.com/office/drawing/2014/main" id="{683A8357-08F7-4FE5-8F77-DFEB44DB29CD}"/>
              </a:ext>
            </a:extLst>
          </p:cNvPr>
          <p:cNvSpPr/>
          <p:nvPr>
            <p:custDataLst>
              <p:tags r:id="rId8"/>
            </p:custDataLst>
          </p:nvPr>
        </p:nvSpPr>
        <p:spPr>
          <a:xfrm>
            <a:off x="2529016" y="3286900"/>
            <a:ext cx="1746423"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tx1"/>
                </a:solidFill>
                <a:latin typeface="Helvetica" pitchFamily="2" charset="0"/>
                <a:ea typeface="Tahoma" panose="020B0604030504040204" pitchFamily="34" charset="0"/>
                <a:cs typeface="Tahoma" panose="020B0604030504040204" pitchFamily="34" charset="0"/>
              </a:rPr>
              <a:t>LA GESTION DES ŒUVRES SOCIALES</a:t>
            </a:r>
          </a:p>
        </p:txBody>
      </p:sp>
      <p:sp>
        <p:nvSpPr>
          <p:cNvPr id="15" name="Rectangle 14">
            <a:hlinkClick r:id="rId36" action="ppaction://hlinksldjump"/>
            <a:extLst>
              <a:ext uri="{FF2B5EF4-FFF2-40B4-BE49-F238E27FC236}">
                <a16:creationId xmlns:a16="http://schemas.microsoft.com/office/drawing/2014/main" id="{B1F5E8E3-CC47-48C2-A803-51A2F4396DD8}"/>
              </a:ext>
            </a:extLst>
          </p:cNvPr>
          <p:cNvSpPr/>
          <p:nvPr>
            <p:custDataLst>
              <p:tags r:id="rId9"/>
            </p:custDataLst>
          </p:nvPr>
        </p:nvSpPr>
        <p:spPr>
          <a:xfrm>
            <a:off x="255374" y="4151870"/>
            <a:ext cx="1902940" cy="461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tx1"/>
                </a:solidFill>
                <a:latin typeface="Helvetica" pitchFamily="2" charset="0"/>
                <a:ea typeface="Tahoma" panose="020B0604030504040204" pitchFamily="34" charset="0"/>
                <a:cs typeface="Tahoma" panose="020B0604030504040204" pitchFamily="34" charset="0"/>
              </a:rPr>
              <a:t>CONDUIRE l’ENTRETIEN DE RECRUTEMENT</a:t>
            </a:r>
          </a:p>
        </p:txBody>
      </p:sp>
      <p:sp>
        <p:nvSpPr>
          <p:cNvPr id="17" name="Rectangle 16">
            <a:hlinkClick r:id="rId37" action="ppaction://hlinksldjump"/>
            <a:extLst>
              <a:ext uri="{FF2B5EF4-FFF2-40B4-BE49-F238E27FC236}">
                <a16:creationId xmlns:a16="http://schemas.microsoft.com/office/drawing/2014/main" id="{7152331F-DA19-4369-9CED-CE8BF6E56297}"/>
              </a:ext>
            </a:extLst>
          </p:cNvPr>
          <p:cNvSpPr/>
          <p:nvPr>
            <p:custDataLst>
              <p:tags r:id="rId10"/>
            </p:custDataLst>
          </p:nvPr>
        </p:nvSpPr>
        <p:spPr>
          <a:xfrm>
            <a:off x="2487830" y="4061254"/>
            <a:ext cx="1902940" cy="63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latin typeface="Helvetica" pitchFamily="2" charset="0"/>
                <a:ea typeface="Tahoma" panose="020B0604030504040204" pitchFamily="34" charset="0"/>
                <a:cs typeface="Tahoma" panose="020B0604030504040204" pitchFamily="34" charset="0"/>
              </a:rPr>
              <a:t>LA GESTION DES CONTRATS DE TRAVAIL</a:t>
            </a:r>
          </a:p>
        </p:txBody>
      </p:sp>
      <p:sp>
        <p:nvSpPr>
          <p:cNvPr id="18" name="Rectangle 17">
            <a:hlinkClick r:id="rId38" action="ppaction://hlinksldjump"/>
            <a:extLst>
              <a:ext uri="{FF2B5EF4-FFF2-40B4-BE49-F238E27FC236}">
                <a16:creationId xmlns:a16="http://schemas.microsoft.com/office/drawing/2014/main" id="{38CB37DF-3F4E-439A-B880-C95687FB2CBF}"/>
              </a:ext>
            </a:extLst>
          </p:cNvPr>
          <p:cNvSpPr/>
          <p:nvPr>
            <p:custDataLst>
              <p:tags r:id="rId11"/>
            </p:custDataLst>
          </p:nvPr>
        </p:nvSpPr>
        <p:spPr>
          <a:xfrm>
            <a:off x="226747" y="4862944"/>
            <a:ext cx="1965960" cy="6418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latin typeface="Helvetica" pitchFamily="2" charset="0"/>
                <a:ea typeface="Tahoma" panose="020B0604030504040204" pitchFamily="34" charset="0"/>
                <a:cs typeface="Tahoma" panose="020B0604030504040204" pitchFamily="34" charset="0"/>
              </a:rPr>
              <a:t>ACCUEILLIR</a:t>
            </a:r>
          </a:p>
          <a:p>
            <a:pPr algn="ctr"/>
            <a:r>
              <a:rPr lang="fr-FR" sz="1100" b="1" dirty="0">
                <a:latin typeface="Helvetica" pitchFamily="2" charset="0"/>
                <a:ea typeface="Tahoma" panose="020B0604030504040204" pitchFamily="34" charset="0"/>
                <a:cs typeface="Tahoma" panose="020B0604030504040204" pitchFamily="34" charset="0"/>
              </a:rPr>
              <a:t>ET INTÉGRER LES NOUVEAUX EMBAUCHÉS</a:t>
            </a:r>
          </a:p>
        </p:txBody>
      </p:sp>
      <p:pic>
        <p:nvPicPr>
          <p:cNvPr id="23" name="Image 22" descr="Sans titre-2.png">
            <a:hlinkClick r:id="rId39" action="ppaction://hlinksldjump"/>
          </p:cNvPr>
          <p:cNvPicPr>
            <a:picLocks noChangeAspect="1"/>
          </p:cNvPicPr>
          <p:nvPr>
            <p:custDataLst>
              <p:tags r:id="rId12"/>
            </p:custDataLst>
          </p:nvPr>
        </p:nvPicPr>
        <p:blipFill>
          <a:blip r:embed="rId40"/>
          <a:stretch>
            <a:fillRect/>
          </a:stretch>
        </p:blipFill>
        <p:spPr>
          <a:xfrm rot="16200000">
            <a:off x="11094719" y="6114203"/>
            <a:ext cx="822962" cy="484633"/>
          </a:xfrm>
          <a:prstGeom prst="rect">
            <a:avLst/>
          </a:prstGeom>
        </p:spPr>
      </p:pic>
      <p:pic>
        <p:nvPicPr>
          <p:cNvPr id="24" name="Image 23" descr="Sans titre-2.png">
            <a:hlinkClick r:id="rId41" action="ppaction://hlinksldjump"/>
          </p:cNvPr>
          <p:cNvPicPr>
            <a:picLocks noChangeAspect="1"/>
          </p:cNvPicPr>
          <p:nvPr>
            <p:custDataLst>
              <p:tags r:id="rId13"/>
            </p:custDataLst>
          </p:nvPr>
        </p:nvPicPr>
        <p:blipFill>
          <a:blip r:embed="rId40"/>
          <a:stretch>
            <a:fillRect/>
          </a:stretch>
        </p:blipFill>
        <p:spPr>
          <a:xfrm rot="5400000">
            <a:off x="10633402" y="6081251"/>
            <a:ext cx="822962" cy="484633"/>
          </a:xfrm>
          <a:prstGeom prst="rect">
            <a:avLst/>
          </a:prstGeom>
        </p:spPr>
      </p:pic>
      <p:sp>
        <p:nvSpPr>
          <p:cNvPr id="19" name="Rectangle 18">
            <a:hlinkClick r:id="rId42" action="ppaction://hlinksldjump"/>
            <a:extLst>
              <a:ext uri="{FF2B5EF4-FFF2-40B4-BE49-F238E27FC236}">
                <a16:creationId xmlns:a16="http://schemas.microsoft.com/office/drawing/2014/main" id="{A6B58369-4F47-4A80-B951-62E686808934}"/>
              </a:ext>
            </a:extLst>
          </p:cNvPr>
          <p:cNvSpPr/>
          <p:nvPr>
            <p:custDataLst>
              <p:tags r:id="rId14"/>
            </p:custDataLst>
          </p:nvPr>
        </p:nvSpPr>
        <p:spPr>
          <a:xfrm>
            <a:off x="2576796" y="4835610"/>
            <a:ext cx="1722121" cy="679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tx1"/>
                </a:solidFill>
                <a:latin typeface="Helvetica" pitchFamily="2" charset="0"/>
                <a:ea typeface="Tahoma" panose="020B0604030504040204" pitchFamily="34" charset="0"/>
                <a:cs typeface="Tahoma" panose="020B0604030504040204" pitchFamily="34" charset="0"/>
              </a:rPr>
              <a:t>LA QUALITÉ DE VIE AU TRAVAIL </a:t>
            </a:r>
          </a:p>
        </p:txBody>
      </p:sp>
      <p:pic>
        <p:nvPicPr>
          <p:cNvPr id="25" name="Picture 3" descr="\\192.168.0.14\Profils_Itinérants\n.aoues\Desktop\bouton.png">
            <a:hlinkClick r:id="rId37" action="ppaction://hlinksldjump"/>
          </p:cNvPr>
          <p:cNvPicPr>
            <a:picLocks noChangeAspect="1" noChangeArrowheads="1"/>
          </p:cNvPicPr>
          <p:nvPr>
            <p:custDataLst>
              <p:tags r:id="rId15"/>
            </p:custDataLst>
          </p:nvPr>
        </p:nvPicPr>
        <p:blipFill>
          <a:blip r:embed="rId43" cstate="print"/>
          <a:srcRect/>
          <a:stretch>
            <a:fillRect/>
          </a:stretch>
        </p:blipFill>
        <p:spPr bwMode="auto">
          <a:xfrm>
            <a:off x="4333053" y="4626319"/>
            <a:ext cx="142541" cy="142541"/>
          </a:xfrm>
          <a:prstGeom prst="rect">
            <a:avLst/>
          </a:prstGeom>
          <a:noFill/>
        </p:spPr>
      </p:pic>
      <p:pic>
        <p:nvPicPr>
          <p:cNvPr id="26" name="Picture 3" descr="\\192.168.0.14\Profils_Itinérants\n.aoues\Desktop\bouton.png">
            <a:hlinkClick r:id="rId35" action="ppaction://hlinksldjump"/>
          </p:cNvPr>
          <p:cNvPicPr>
            <a:picLocks noChangeAspect="1" noChangeArrowheads="1"/>
          </p:cNvPicPr>
          <p:nvPr>
            <p:custDataLst>
              <p:tags r:id="rId16"/>
            </p:custDataLst>
          </p:nvPr>
        </p:nvPicPr>
        <p:blipFill>
          <a:blip r:embed="rId43" cstate="print"/>
          <a:srcRect/>
          <a:stretch>
            <a:fillRect/>
          </a:stretch>
        </p:blipFill>
        <p:spPr bwMode="auto">
          <a:xfrm>
            <a:off x="4333053" y="3830984"/>
            <a:ext cx="142541" cy="142541"/>
          </a:xfrm>
          <a:prstGeom prst="rect">
            <a:avLst/>
          </a:prstGeom>
          <a:noFill/>
        </p:spPr>
      </p:pic>
      <p:pic>
        <p:nvPicPr>
          <p:cNvPr id="27" name="Picture 3" descr="\\192.168.0.14\Profils_Itinérants\n.aoues\Desktop\bouton.png">
            <a:hlinkClick r:id="rId33" action="ppaction://hlinksldjump"/>
          </p:cNvPr>
          <p:cNvPicPr>
            <a:picLocks noChangeAspect="1" noChangeArrowheads="1"/>
          </p:cNvPicPr>
          <p:nvPr>
            <p:custDataLst>
              <p:tags r:id="rId17"/>
            </p:custDataLst>
          </p:nvPr>
        </p:nvPicPr>
        <p:blipFill>
          <a:blip r:embed="rId43" cstate="print"/>
          <a:srcRect/>
          <a:stretch>
            <a:fillRect/>
          </a:stretch>
        </p:blipFill>
        <p:spPr bwMode="auto">
          <a:xfrm>
            <a:off x="4333053" y="3041997"/>
            <a:ext cx="142541" cy="142541"/>
          </a:xfrm>
          <a:prstGeom prst="rect">
            <a:avLst/>
          </a:prstGeom>
          <a:noFill/>
        </p:spPr>
      </p:pic>
      <p:pic>
        <p:nvPicPr>
          <p:cNvPr id="28" name="Picture 3" descr="\\192.168.0.14\Profils_Itinérants\n.aoues\Desktop\bouton.png">
            <a:hlinkClick r:id="rId36" action="ppaction://hlinksldjump"/>
          </p:cNvPr>
          <p:cNvPicPr>
            <a:picLocks noChangeAspect="1" noChangeArrowheads="1"/>
          </p:cNvPicPr>
          <p:nvPr>
            <p:custDataLst>
              <p:tags r:id="rId18"/>
            </p:custDataLst>
          </p:nvPr>
        </p:nvPicPr>
        <p:blipFill>
          <a:blip r:embed="rId43" cstate="print"/>
          <a:srcRect/>
          <a:stretch>
            <a:fillRect/>
          </a:stretch>
        </p:blipFill>
        <p:spPr bwMode="auto">
          <a:xfrm>
            <a:off x="2108965" y="4616793"/>
            <a:ext cx="142541" cy="142541"/>
          </a:xfrm>
          <a:prstGeom prst="rect">
            <a:avLst/>
          </a:prstGeom>
          <a:noFill/>
        </p:spPr>
      </p:pic>
      <p:pic>
        <p:nvPicPr>
          <p:cNvPr id="29" name="Picture 3" descr="\\192.168.0.14\Profils_Itinérants\n.aoues\Desktop\bouton.png">
            <a:hlinkClick r:id="rId34" action="ppaction://hlinksldjump"/>
          </p:cNvPr>
          <p:cNvPicPr>
            <a:picLocks noChangeAspect="1" noChangeArrowheads="1"/>
          </p:cNvPicPr>
          <p:nvPr>
            <p:custDataLst>
              <p:tags r:id="rId19"/>
            </p:custDataLst>
          </p:nvPr>
        </p:nvPicPr>
        <p:blipFill>
          <a:blip r:embed="rId43" cstate="print"/>
          <a:srcRect/>
          <a:stretch>
            <a:fillRect/>
          </a:stretch>
        </p:blipFill>
        <p:spPr bwMode="auto">
          <a:xfrm>
            <a:off x="2108965" y="3830983"/>
            <a:ext cx="142541" cy="142541"/>
          </a:xfrm>
          <a:prstGeom prst="rect">
            <a:avLst/>
          </a:prstGeom>
          <a:noFill/>
        </p:spPr>
      </p:pic>
      <p:pic>
        <p:nvPicPr>
          <p:cNvPr id="30" name="Picture 3" descr="\\192.168.0.14\Profils_Itinérants\n.aoues\Desktop\bouton.png">
            <a:hlinkClick r:id="rId32" action="ppaction://hlinksldjump"/>
          </p:cNvPr>
          <p:cNvPicPr>
            <a:picLocks noChangeAspect="1" noChangeArrowheads="1"/>
          </p:cNvPicPr>
          <p:nvPr>
            <p:custDataLst>
              <p:tags r:id="rId20"/>
            </p:custDataLst>
          </p:nvPr>
        </p:nvPicPr>
        <p:blipFill>
          <a:blip r:embed="rId43" cstate="print"/>
          <a:srcRect/>
          <a:stretch>
            <a:fillRect/>
          </a:stretch>
        </p:blipFill>
        <p:spPr bwMode="auto">
          <a:xfrm>
            <a:off x="2108965" y="3032471"/>
            <a:ext cx="142541" cy="142541"/>
          </a:xfrm>
          <a:prstGeom prst="rect">
            <a:avLst/>
          </a:prstGeom>
          <a:noFill/>
        </p:spPr>
      </p:pic>
      <p:pic>
        <p:nvPicPr>
          <p:cNvPr id="31" name="Picture 3" descr="\\192.168.0.14\Profils_Itinérants\n.aoues\Desktop\bouton.png">
            <a:hlinkClick r:id="rId42" action="ppaction://hlinksldjump"/>
          </p:cNvPr>
          <p:cNvPicPr>
            <a:picLocks noChangeAspect="1" noChangeArrowheads="1"/>
          </p:cNvPicPr>
          <p:nvPr>
            <p:custDataLst>
              <p:tags r:id="rId21"/>
            </p:custDataLst>
          </p:nvPr>
        </p:nvPicPr>
        <p:blipFill>
          <a:blip r:embed="rId43" cstate="print"/>
          <a:srcRect/>
          <a:stretch>
            <a:fillRect/>
          </a:stretch>
        </p:blipFill>
        <p:spPr bwMode="auto">
          <a:xfrm>
            <a:off x="4333053" y="5426419"/>
            <a:ext cx="142541" cy="142541"/>
          </a:xfrm>
          <a:prstGeom prst="rect">
            <a:avLst/>
          </a:prstGeom>
          <a:noFill/>
        </p:spPr>
      </p:pic>
      <p:pic>
        <p:nvPicPr>
          <p:cNvPr id="32" name="Picture 3" descr="\\192.168.0.14\Profils_Itinérants\n.aoues\Desktop\bouton.png">
            <a:hlinkClick r:id="rId38" action="ppaction://hlinksldjump"/>
          </p:cNvPr>
          <p:cNvPicPr>
            <a:picLocks noChangeAspect="1" noChangeArrowheads="1"/>
          </p:cNvPicPr>
          <p:nvPr>
            <p:custDataLst>
              <p:tags r:id="rId22"/>
            </p:custDataLst>
          </p:nvPr>
        </p:nvPicPr>
        <p:blipFill>
          <a:blip r:embed="rId43" cstate="print"/>
          <a:srcRect/>
          <a:stretch>
            <a:fillRect/>
          </a:stretch>
        </p:blipFill>
        <p:spPr bwMode="auto">
          <a:xfrm>
            <a:off x="2108965" y="5416893"/>
            <a:ext cx="142541" cy="142541"/>
          </a:xfrm>
          <a:prstGeom prst="rect">
            <a:avLst/>
          </a:prstGeom>
          <a:noFill/>
        </p:spPr>
      </p:pic>
      <p:pic>
        <p:nvPicPr>
          <p:cNvPr id="36" name="Picture 3">
            <a:hlinkClick r:id="rId44" action="ppaction://hlinksldjump"/>
            <a:extLst>
              <a:ext uri="{FF2B5EF4-FFF2-40B4-BE49-F238E27FC236}">
                <a16:creationId xmlns:a16="http://schemas.microsoft.com/office/drawing/2014/main" id="{60FAEE48-4A51-4086-B09A-5D0E8A899646}"/>
              </a:ext>
            </a:extLst>
          </p:cNvPr>
          <p:cNvPicPr>
            <a:picLocks noChangeAspect="1" noChangeArrowheads="1"/>
          </p:cNvPicPr>
          <p:nvPr>
            <p:custDataLst>
              <p:tags r:id="rId23"/>
            </p:custDataLst>
          </p:nvPr>
        </p:nvPicPr>
        <p:blipFill>
          <a:blip r:embed="rId29"/>
          <a:srcRect/>
          <a:stretch>
            <a:fillRect/>
          </a:stretch>
        </p:blipFill>
        <p:spPr bwMode="auto">
          <a:xfrm>
            <a:off x="1422181" y="5691907"/>
            <a:ext cx="1920152" cy="631738"/>
          </a:xfrm>
          <a:prstGeom prst="rect">
            <a:avLst/>
          </a:prstGeom>
          <a:noFill/>
          <a:ln w="9525">
            <a:noFill/>
            <a:miter lim="800000"/>
            <a:headEnd/>
            <a:tailEnd/>
          </a:ln>
          <a:effectLst/>
        </p:spPr>
      </p:pic>
      <p:sp>
        <p:nvSpPr>
          <p:cNvPr id="37" name="Rectangle 36">
            <a:hlinkClick r:id="rId44" action="ppaction://hlinksldjump"/>
            <a:extLst>
              <a:ext uri="{FF2B5EF4-FFF2-40B4-BE49-F238E27FC236}">
                <a16:creationId xmlns:a16="http://schemas.microsoft.com/office/drawing/2014/main" id="{05A8E028-C0A7-49E3-8FCB-72889E03A6CA}"/>
              </a:ext>
            </a:extLst>
          </p:cNvPr>
          <p:cNvSpPr/>
          <p:nvPr>
            <p:custDataLst>
              <p:tags r:id="rId24"/>
            </p:custDataLst>
          </p:nvPr>
        </p:nvSpPr>
        <p:spPr>
          <a:xfrm>
            <a:off x="1575647" y="5649195"/>
            <a:ext cx="1722121" cy="679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tx1"/>
                </a:solidFill>
                <a:latin typeface="Helvetica" pitchFamily="2" charset="0"/>
                <a:ea typeface="Tahoma" panose="020B0604030504040204" pitchFamily="34" charset="0"/>
                <a:cs typeface="Tahoma" panose="020B0604030504040204" pitchFamily="34" charset="0"/>
              </a:rPr>
              <a:t>INGENIERIE DE LA FORMATION</a:t>
            </a:r>
          </a:p>
        </p:txBody>
      </p:sp>
      <p:pic>
        <p:nvPicPr>
          <p:cNvPr id="40" name="Picture 3" descr="\\192.168.0.14\Profils_Itinérants\n.aoues\Desktop\bouton.png">
            <a:hlinkClick r:id="rId44" action="ppaction://hlinksldjump"/>
            <a:extLst>
              <a:ext uri="{FF2B5EF4-FFF2-40B4-BE49-F238E27FC236}">
                <a16:creationId xmlns:a16="http://schemas.microsoft.com/office/drawing/2014/main" id="{0D9DE1D4-DB60-4164-8E3A-A7FDE09E43A0}"/>
              </a:ext>
            </a:extLst>
          </p:cNvPr>
          <p:cNvPicPr>
            <a:picLocks noChangeAspect="1" noChangeArrowheads="1"/>
          </p:cNvPicPr>
          <p:nvPr>
            <p:custDataLst>
              <p:tags r:id="rId25"/>
            </p:custDataLst>
          </p:nvPr>
        </p:nvPicPr>
        <p:blipFill>
          <a:blip r:embed="rId43" cstate="print"/>
          <a:srcRect/>
          <a:stretch>
            <a:fillRect/>
          </a:stretch>
        </p:blipFill>
        <p:spPr bwMode="auto">
          <a:xfrm>
            <a:off x="3261564" y="6268134"/>
            <a:ext cx="142541" cy="142541"/>
          </a:xfrm>
          <a:prstGeom prst="rect">
            <a:avLst/>
          </a:prstGeom>
          <a:noFill/>
        </p:spPr>
      </p:pic>
      <p:pic>
        <p:nvPicPr>
          <p:cNvPr id="41" name="Picture 2"/>
          <p:cNvPicPr>
            <a:picLocks noChangeAspect="1" noChangeArrowheads="1"/>
          </p:cNvPicPr>
          <p:nvPr>
            <p:custDataLst>
              <p:tags r:id="rId26"/>
            </p:custDataLst>
          </p:nvPr>
        </p:nvPicPr>
        <p:blipFill>
          <a:blip r:embed="rId45">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26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3"/>
          <p:cNvPicPr>
            <a:picLocks noChangeAspect="1" noChangeArrowheads="1"/>
          </p:cNvPicPr>
          <p:nvPr>
            <p:custDataLst>
              <p:tags r:id="rId1"/>
            </p:custDataLst>
          </p:nvPr>
        </p:nvPicPr>
        <p:blipFill>
          <a:blip r:embed="rId10"/>
          <a:srcRect/>
          <a:stretch>
            <a:fillRect/>
          </a:stretch>
        </p:blipFill>
        <p:spPr bwMode="auto">
          <a:xfrm>
            <a:off x="4552950" y="428625"/>
            <a:ext cx="7639050" cy="6429375"/>
          </a:xfrm>
          <a:prstGeom prst="rect">
            <a:avLst/>
          </a:prstGeom>
          <a:noFill/>
          <a:ln w="9525">
            <a:noFill/>
            <a:miter lim="800000"/>
            <a:headEnd/>
            <a:tailEnd/>
          </a:ln>
          <a:effectLst/>
        </p:spPr>
      </p:pic>
      <p:pic>
        <p:nvPicPr>
          <p:cNvPr id="10" name="Image 9" descr="Image associÃ©e">
            <a:extLst>
              <a:ext uri="{FF2B5EF4-FFF2-40B4-BE49-F238E27FC236}">
                <a16:creationId xmlns:a16="http://schemas.microsoft.com/office/drawing/2014/main" id="{0E5C29DC-A019-4C7E-A38A-0B6D45F33BC1}"/>
              </a:ext>
            </a:extLst>
          </p:cNvPr>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6237151" y="1268627"/>
            <a:ext cx="1898340" cy="1786077"/>
          </a:xfrm>
          <a:prstGeom prst="rect">
            <a:avLst/>
          </a:prstGeom>
          <a:noFill/>
          <a:ln>
            <a:noFill/>
          </a:ln>
        </p:spPr>
      </p:pic>
      <p:sp>
        <p:nvSpPr>
          <p:cNvPr id="13" name="ZoneTexte 12">
            <a:extLst>
              <a:ext uri="{FF2B5EF4-FFF2-40B4-BE49-F238E27FC236}">
                <a16:creationId xmlns:a16="http://schemas.microsoft.com/office/drawing/2014/main" id="{065D6858-4C46-449A-8006-07D9E9BAAC52}"/>
              </a:ext>
            </a:extLst>
          </p:cNvPr>
          <p:cNvSpPr txBox="1"/>
          <p:nvPr>
            <p:custDataLst>
              <p:tags r:id="rId3"/>
            </p:custDataLst>
          </p:nvPr>
        </p:nvSpPr>
        <p:spPr>
          <a:xfrm>
            <a:off x="413961" y="1028700"/>
            <a:ext cx="5385477" cy="400110"/>
          </a:xfrm>
          <a:prstGeom prst="rect">
            <a:avLst/>
          </a:prstGeom>
          <a:solidFill>
            <a:srgbClr val="0F437D"/>
          </a:solidFill>
        </p:spPr>
        <p:txBody>
          <a:bodyPr wrap="square" rtlCol="0">
            <a:spAutoFit/>
          </a:bodyPr>
          <a:lstStyle/>
          <a:p>
            <a:pPr lvl="0">
              <a:defRPr/>
            </a:pPr>
            <a:r>
              <a:rPr lang="fr-FR" sz="2000" b="1" dirty="0">
                <a:solidFill>
                  <a:schemeClr val="bg1"/>
                </a:solidFill>
                <a:latin typeface="Helvetica" pitchFamily="2" charset="0"/>
              </a:rPr>
              <a:t>Les 5 S</a:t>
            </a:r>
          </a:p>
        </p:txBody>
      </p:sp>
      <p:sp>
        <p:nvSpPr>
          <p:cNvPr id="14" name="ZoneTexte 13">
            <a:extLst>
              <a:ext uri="{FF2B5EF4-FFF2-40B4-BE49-F238E27FC236}">
                <a16:creationId xmlns:a16="http://schemas.microsoft.com/office/drawing/2014/main" id="{2ED33688-C0B5-4670-A4BD-B037DBE2C181}"/>
              </a:ext>
            </a:extLst>
          </p:cNvPr>
          <p:cNvSpPr txBox="1"/>
          <p:nvPr>
            <p:custDataLst>
              <p:tags r:id="rId4"/>
            </p:custDataLst>
          </p:nvPr>
        </p:nvSpPr>
        <p:spPr>
          <a:xfrm>
            <a:off x="405802" y="1462404"/>
            <a:ext cx="5385398" cy="3108543"/>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Acquérir des outils et méthodes pour améliorer la logistique de son entreprise.</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Comprendre l'importance des 5S comme préalable à tous les </a:t>
            </a:r>
            <a:r>
              <a:rPr lang="fr-FR" sz="1600" dirty="0">
                <a:latin typeface="Helvetica" pitchFamily="2" charset="0"/>
                <a:ea typeface="Tahoma" panose="020B0604030504040204" pitchFamily="34" charset="0"/>
                <a:cs typeface="Tahoma" panose="020B0604030504040204" pitchFamily="34" charset="0"/>
              </a:rPr>
              <a:t>projets d'amélioration.</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Identifier les points-clés et la méthode de la mise en œuvre des 5S.</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Savoir utiliser les outils d'implantation.</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Intégrer les dimensions nécessaires à la pérennisation de la démarche.</a:t>
            </a:r>
          </a:p>
          <a:p>
            <a:pPr marL="285750" lvl="0" indent="-285750" algn="just">
              <a:buFont typeface="Arial" panose="020B0604020202020204" pitchFamily="34" charset="0"/>
              <a:buChar char="•"/>
              <a:defRP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5" name="Triangle isocèle 14"/>
          <p:cNvSpPr/>
          <p:nvPr>
            <p:custDataLst>
              <p:tags r:id="rId5"/>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A735D23E-56B9-41D5-8EB3-6A59901380BE}"/>
              </a:ext>
            </a:extLst>
          </p:cNvPr>
          <p:cNvSpPr txBox="1"/>
          <p:nvPr>
            <p:custDataLst>
              <p:tags r:id="rId6"/>
            </p:custDataLst>
          </p:nvPr>
        </p:nvSpPr>
        <p:spPr>
          <a:xfrm>
            <a:off x="405803" y="4797544"/>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pic>
        <p:nvPicPr>
          <p:cNvPr id="11" name="Image 10" descr="Sans titre-2.png">
            <a:hlinkClick r:id="rId12" action="ppaction://hlinksldjump"/>
          </p:cNvPr>
          <p:cNvPicPr>
            <a:picLocks noChangeAspect="1"/>
          </p:cNvPicPr>
          <p:nvPr>
            <p:custDataLst>
              <p:tags r:id="rId7"/>
            </p:custDataLst>
          </p:nvPr>
        </p:nvPicPr>
        <p:blipFill>
          <a:blip r:embed="rId13"/>
          <a:stretch>
            <a:fillRect/>
          </a:stretch>
        </p:blipFill>
        <p:spPr>
          <a:xfrm>
            <a:off x="11094719" y="6196583"/>
            <a:ext cx="822962" cy="484633"/>
          </a:xfrm>
          <a:prstGeom prst="rect">
            <a:avLst/>
          </a:prstGeom>
        </p:spPr>
      </p:pic>
      <p:pic>
        <p:nvPicPr>
          <p:cNvPr id="12" name="Picture 2"/>
          <p:cNvPicPr>
            <a:picLocks noChangeAspect="1" noChangeArrowheads="1"/>
          </p:cNvPicPr>
          <p:nvPr>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26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3"/>
          <p:cNvPicPr>
            <a:picLocks noChangeAspect="1" noChangeArrowheads="1"/>
          </p:cNvPicPr>
          <p:nvPr>
            <p:custDataLst>
              <p:tags r:id="rId1"/>
            </p:custDataLst>
          </p:nvPr>
        </p:nvPicPr>
        <p:blipFill>
          <a:blip r:embed="rId8"/>
          <a:srcRect/>
          <a:stretch>
            <a:fillRect/>
          </a:stretch>
        </p:blipFill>
        <p:spPr bwMode="auto">
          <a:xfrm>
            <a:off x="4552950" y="428625"/>
            <a:ext cx="7639050" cy="6429375"/>
          </a:xfrm>
          <a:prstGeom prst="rect">
            <a:avLst/>
          </a:prstGeom>
          <a:noFill/>
          <a:ln w="9525">
            <a:noFill/>
            <a:miter lim="800000"/>
            <a:headEnd/>
            <a:tailEnd/>
          </a:ln>
          <a:effectLst/>
        </p:spPr>
      </p:pic>
      <p:sp>
        <p:nvSpPr>
          <p:cNvPr id="6" name="ZoneTexte 5">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707886"/>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Certification en Maîtrise des Enjeux de la Logistique</a:t>
            </a:r>
          </a:p>
        </p:txBody>
      </p:sp>
      <p:sp>
        <p:nvSpPr>
          <p:cNvPr id="10" name="ZoneTexte 9">
            <a:extLst>
              <a:ext uri="{FF2B5EF4-FFF2-40B4-BE49-F238E27FC236}">
                <a16:creationId xmlns:a16="http://schemas.microsoft.com/office/drawing/2014/main" id="{2ED33688-C0B5-4670-A4BD-B037DBE2C181}"/>
              </a:ext>
            </a:extLst>
          </p:cNvPr>
          <p:cNvSpPr txBox="1"/>
          <p:nvPr>
            <p:custDataLst>
              <p:tags r:id="rId3"/>
            </p:custDataLst>
          </p:nvPr>
        </p:nvSpPr>
        <p:spPr>
          <a:xfrm>
            <a:off x="405802" y="1783685"/>
            <a:ext cx="5385398" cy="1877437"/>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Modules :</a:t>
            </a:r>
          </a:p>
          <a:p>
            <a:pPr marL="28575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Choix du transporteur.</a:t>
            </a:r>
          </a:p>
          <a:p>
            <a:pPr marL="28575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Assurances transport.</a:t>
            </a:r>
          </a:p>
          <a:p>
            <a:pPr marL="28575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Droit du transport.</a:t>
            </a:r>
          </a:p>
          <a:p>
            <a:pPr marL="285750" indent="-28575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Conditionnement.</a:t>
            </a:r>
          </a:p>
          <a:p>
            <a:pPr marL="285750" indent="-28575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1" name="Triangle isocèle 10"/>
          <p:cNvSpPr/>
          <p:nvPr>
            <p:custDataLst>
              <p:tags r:id="rId4"/>
            </p:custDataLst>
          </p:nvPr>
        </p:nvSpPr>
        <p:spPr>
          <a:xfrm rot="10800000">
            <a:off x="586740" y="1736850"/>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pic>
        <p:nvPicPr>
          <p:cNvPr id="7" name="Image 6" descr="Sans titre-2.png">
            <a:hlinkClick r:id="rId9" action="ppaction://hlinksldjump"/>
          </p:cNvPr>
          <p:cNvPicPr>
            <a:picLocks noChangeAspect="1"/>
          </p:cNvPicPr>
          <p:nvPr>
            <p:custDataLst>
              <p:tags r:id="rId5"/>
            </p:custDataLst>
          </p:nvPr>
        </p:nvPicPr>
        <p:blipFill>
          <a:blip r:embed="rId10"/>
          <a:stretch>
            <a:fillRect/>
          </a:stretch>
        </p:blipFill>
        <p:spPr>
          <a:xfrm>
            <a:off x="11094719" y="6196583"/>
            <a:ext cx="822962" cy="484633"/>
          </a:xfrm>
          <a:prstGeom prst="rect">
            <a:avLst/>
          </a:prstGeom>
        </p:spPr>
      </p:pic>
      <p:pic>
        <p:nvPicPr>
          <p:cNvPr id="8" name="Picture 2"/>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80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3"/>
          <p:cNvPicPr>
            <a:picLocks noChangeAspect="1" noChangeArrowheads="1"/>
          </p:cNvPicPr>
          <p:nvPr>
            <p:custDataLst>
              <p:tags r:id="rId1"/>
            </p:custDataLst>
          </p:nvPr>
        </p:nvPicPr>
        <p:blipFill>
          <a:blip r:embed="rId8"/>
          <a:srcRect/>
          <a:stretch>
            <a:fillRect/>
          </a:stretch>
        </p:blipFill>
        <p:spPr bwMode="auto">
          <a:xfrm>
            <a:off x="4552950" y="428625"/>
            <a:ext cx="7639050" cy="6429375"/>
          </a:xfrm>
          <a:prstGeom prst="rect">
            <a:avLst/>
          </a:prstGeom>
          <a:noFill/>
          <a:ln w="9525">
            <a:noFill/>
            <a:miter lim="800000"/>
            <a:headEnd/>
            <a:tailEnd/>
          </a:ln>
          <a:effectLst/>
        </p:spPr>
      </p:pic>
      <p:sp>
        <p:nvSpPr>
          <p:cNvPr id="6" name="ZoneTexte 5">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707886"/>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Certification en Gestion des Stocks et des Approvisionnements</a:t>
            </a:r>
          </a:p>
        </p:txBody>
      </p:sp>
      <p:sp>
        <p:nvSpPr>
          <p:cNvPr id="8" name="ZoneTexte 7">
            <a:extLst>
              <a:ext uri="{FF2B5EF4-FFF2-40B4-BE49-F238E27FC236}">
                <a16:creationId xmlns:a16="http://schemas.microsoft.com/office/drawing/2014/main" id="{2ED33688-C0B5-4670-A4BD-B037DBE2C181}"/>
              </a:ext>
            </a:extLst>
          </p:cNvPr>
          <p:cNvSpPr txBox="1"/>
          <p:nvPr>
            <p:custDataLst>
              <p:tags r:id="rId3"/>
            </p:custDataLst>
          </p:nvPr>
        </p:nvSpPr>
        <p:spPr>
          <a:xfrm>
            <a:off x="405802" y="1783685"/>
            <a:ext cx="5385398" cy="1877437"/>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Modules :</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Démarche qualité.</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Systèmes QHSE.</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Audit interne.</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Droit du travail.</a:t>
            </a:r>
          </a:p>
          <a:p>
            <a:pPr marL="342900" indent="-34290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0" name="Triangle isocèle 9"/>
          <p:cNvSpPr/>
          <p:nvPr>
            <p:custDataLst>
              <p:tags r:id="rId4"/>
            </p:custDataLst>
          </p:nvPr>
        </p:nvSpPr>
        <p:spPr>
          <a:xfrm rot="10800000">
            <a:off x="586740" y="1736850"/>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pic>
        <p:nvPicPr>
          <p:cNvPr id="12" name="Image 11" descr="Sans titre-2.png">
            <a:hlinkClick r:id="rId9" action="ppaction://hlinksldjump"/>
          </p:cNvPr>
          <p:cNvPicPr>
            <a:picLocks noChangeAspect="1"/>
          </p:cNvPicPr>
          <p:nvPr>
            <p:custDataLst>
              <p:tags r:id="rId5"/>
            </p:custDataLst>
          </p:nvPr>
        </p:nvPicPr>
        <p:blipFill>
          <a:blip r:embed="rId10"/>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63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3"/>
          <p:cNvPicPr>
            <a:picLocks noChangeAspect="1" noChangeArrowheads="1"/>
          </p:cNvPicPr>
          <p:nvPr>
            <p:custDataLst>
              <p:tags r:id="rId1"/>
            </p:custDataLst>
          </p:nvPr>
        </p:nvPicPr>
        <p:blipFill>
          <a:blip r:embed="rId8"/>
          <a:srcRect/>
          <a:stretch>
            <a:fillRect/>
          </a:stretch>
        </p:blipFill>
        <p:spPr bwMode="auto">
          <a:xfrm>
            <a:off x="4552950" y="428625"/>
            <a:ext cx="7639050" cy="6429375"/>
          </a:xfrm>
          <a:prstGeom prst="rect">
            <a:avLst/>
          </a:prstGeom>
          <a:noFill/>
          <a:ln w="9525">
            <a:noFill/>
            <a:miter lim="800000"/>
            <a:headEnd/>
            <a:tailEnd/>
          </a:ln>
          <a:effectLst/>
        </p:spPr>
      </p:pic>
      <p:sp>
        <p:nvSpPr>
          <p:cNvPr id="6" name="ZoneTexte 5">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707886"/>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Certification en Gestion des Flux Entrants et Sortants d’un Entrepôt</a:t>
            </a:r>
          </a:p>
        </p:txBody>
      </p:sp>
      <p:sp>
        <p:nvSpPr>
          <p:cNvPr id="9" name="ZoneTexte 8">
            <a:extLst>
              <a:ext uri="{FF2B5EF4-FFF2-40B4-BE49-F238E27FC236}">
                <a16:creationId xmlns:a16="http://schemas.microsoft.com/office/drawing/2014/main" id="{2ED33688-C0B5-4670-A4BD-B037DBE2C181}"/>
              </a:ext>
            </a:extLst>
          </p:cNvPr>
          <p:cNvSpPr txBox="1"/>
          <p:nvPr>
            <p:custDataLst>
              <p:tags r:id="rId3"/>
            </p:custDataLst>
          </p:nvPr>
        </p:nvSpPr>
        <p:spPr>
          <a:xfrm>
            <a:off x="405802" y="1783685"/>
            <a:ext cx="5385398" cy="1877437"/>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Modules :</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Contrôle budgétaire.</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Gestion de trésorerie.</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Contrôle de gestion.</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Droit des sociétés.</a:t>
            </a:r>
          </a:p>
          <a:p>
            <a:pPr marL="342900" indent="-34290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0" name="Triangle isocèle 9"/>
          <p:cNvSpPr/>
          <p:nvPr>
            <p:custDataLst>
              <p:tags r:id="rId4"/>
            </p:custDataLst>
          </p:nvPr>
        </p:nvSpPr>
        <p:spPr>
          <a:xfrm rot="10800000">
            <a:off x="586740" y="1736850"/>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pic>
        <p:nvPicPr>
          <p:cNvPr id="13" name="Image 12" descr="Sans titre-2.png">
            <a:hlinkClick r:id="rId9" action="ppaction://hlinksldjump"/>
          </p:cNvPr>
          <p:cNvPicPr>
            <a:picLocks noChangeAspect="1"/>
          </p:cNvPicPr>
          <p:nvPr>
            <p:custDataLst>
              <p:tags r:id="rId5"/>
            </p:custDataLst>
          </p:nvPr>
        </p:nvPicPr>
        <p:blipFill>
          <a:blip r:embed="rId10"/>
          <a:stretch>
            <a:fillRect/>
          </a:stretch>
        </p:blipFill>
        <p:spPr>
          <a:xfrm>
            <a:off x="11094719" y="6196583"/>
            <a:ext cx="822962" cy="484633"/>
          </a:xfrm>
          <a:prstGeom prst="rect">
            <a:avLst/>
          </a:prstGeom>
        </p:spPr>
      </p:pic>
      <p:pic>
        <p:nvPicPr>
          <p:cNvPr id="8" name="Picture 2"/>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16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3"/>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7" name="ZoneTexte 6">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707886"/>
          </a:xfrm>
          <a:prstGeom prst="rect">
            <a:avLst/>
          </a:prstGeom>
          <a:solidFill>
            <a:srgbClr val="0F437D"/>
          </a:solidFill>
        </p:spPr>
        <p:txBody>
          <a:bodyPr wrap="square" rtlCol="0">
            <a:spAutoFit/>
          </a:bodyPr>
          <a:lstStyle/>
          <a:p>
            <a:r>
              <a:rPr lang="fr-FR" sz="2000" b="1" dirty="0">
                <a:solidFill>
                  <a:schemeClr val="bg1"/>
                </a:solidFill>
                <a:latin typeface="Helvetica" pitchFamily="2" charset="0"/>
              </a:rPr>
              <a:t>Certification en coordination des Transports de marchandises</a:t>
            </a:r>
          </a:p>
        </p:txBody>
      </p:sp>
      <p:sp>
        <p:nvSpPr>
          <p:cNvPr id="8" name="ZoneTexte 7">
            <a:extLst>
              <a:ext uri="{FF2B5EF4-FFF2-40B4-BE49-F238E27FC236}">
                <a16:creationId xmlns:a16="http://schemas.microsoft.com/office/drawing/2014/main" id="{2ED33688-C0B5-4670-A4BD-B037DBE2C181}"/>
              </a:ext>
            </a:extLst>
          </p:cNvPr>
          <p:cNvSpPr txBox="1"/>
          <p:nvPr>
            <p:custDataLst>
              <p:tags r:id="rId3"/>
            </p:custDataLst>
          </p:nvPr>
        </p:nvSpPr>
        <p:spPr>
          <a:xfrm>
            <a:off x="405802" y="1783685"/>
            <a:ext cx="5385398" cy="1877437"/>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algn="just"/>
            <a:r>
              <a:rPr lang="fr-FR" b="1" dirty="0">
                <a:latin typeface="Helvetica" pitchFamily="2" charset="0"/>
                <a:ea typeface="Tahoma" panose="020B0604030504040204" pitchFamily="34" charset="0"/>
                <a:cs typeface="Tahoma" panose="020B0604030504040204" pitchFamily="34" charset="0"/>
              </a:rPr>
              <a:t>Modules :</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Fondamentaux du management.</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Pratiques du management.</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Entretiens individuels.</a:t>
            </a:r>
          </a:p>
          <a:p>
            <a:pPr marL="342900" indent="-342900" algn="just">
              <a:buFont typeface="Arial" panose="020B0604020202020204" pitchFamily="34" charset="0"/>
              <a:buChar char="•"/>
            </a:pPr>
            <a:r>
              <a:rPr lang="fr-FR" sz="1600" dirty="0">
                <a:latin typeface="Helvetica" pitchFamily="2" charset="0"/>
                <a:ea typeface="Tahoma" panose="020B0604030504040204" pitchFamily="34" charset="0"/>
                <a:cs typeface="Tahoma" panose="020B0604030504040204" pitchFamily="34" charset="0"/>
              </a:rPr>
              <a:t>Conduite de réunion. </a:t>
            </a:r>
          </a:p>
          <a:p>
            <a:pPr marL="342900" indent="-342900" algn="just">
              <a:buFont typeface="Arial" panose="020B0604020202020204" pitchFamily="34" charset="0"/>
              <a:buChar char="•"/>
            </a:pPr>
            <a:endParaRPr lang="fr-FR" sz="1600" dirty="0">
              <a:latin typeface="Helvetica" pitchFamily="2" charset="0"/>
              <a:ea typeface="Tahoma" panose="020B0604030504040204" pitchFamily="34" charset="0"/>
              <a:cs typeface="Tahoma" panose="020B0604030504040204" pitchFamily="34" charset="0"/>
            </a:endParaRPr>
          </a:p>
        </p:txBody>
      </p:sp>
      <p:sp>
        <p:nvSpPr>
          <p:cNvPr id="10" name="Triangle isocèle 9"/>
          <p:cNvSpPr/>
          <p:nvPr>
            <p:custDataLst>
              <p:tags r:id="rId4"/>
            </p:custDataLst>
          </p:nvPr>
        </p:nvSpPr>
        <p:spPr>
          <a:xfrm rot="10800000">
            <a:off x="586740" y="1736850"/>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2" charset="0"/>
            </a:endParaRPr>
          </a:p>
        </p:txBody>
      </p:sp>
      <p:sp>
        <p:nvSpPr>
          <p:cNvPr id="2" name="ZoneTexte 1">
            <a:extLst>
              <a:ext uri="{FF2B5EF4-FFF2-40B4-BE49-F238E27FC236}">
                <a16:creationId xmlns:a16="http://schemas.microsoft.com/office/drawing/2014/main" id="{6C1A7C6E-5D71-4B02-9D31-1A7EBD70FC2E}"/>
              </a:ext>
            </a:extLst>
          </p:cNvPr>
          <p:cNvSpPr txBox="1"/>
          <p:nvPr>
            <p:custDataLst>
              <p:tags r:id="rId5"/>
            </p:custDataLst>
          </p:nvPr>
        </p:nvSpPr>
        <p:spPr>
          <a:xfrm>
            <a:off x="548640" y="2349305"/>
            <a:ext cx="184731" cy="369332"/>
          </a:xfrm>
          <a:prstGeom prst="rect">
            <a:avLst/>
          </a:prstGeom>
          <a:noFill/>
        </p:spPr>
        <p:txBody>
          <a:bodyPr wrap="square" rtlCol="0">
            <a:spAutoFit/>
          </a:bodyPr>
          <a:lstStyle/>
          <a:p>
            <a:endParaRPr lang="fr-FR" dirty="0">
              <a:latin typeface="Helvetica" pitchFamily="2" charset="0"/>
            </a:endParaRPr>
          </a:p>
        </p:txBody>
      </p:sp>
      <p:pic>
        <p:nvPicPr>
          <p:cNvPr id="14" name="Image 13"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26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467855" cy="400110"/>
          </a:xfrm>
          <a:prstGeom prst="rect">
            <a:avLst/>
          </a:prstGeom>
          <a:solidFill>
            <a:srgbClr val="0F437D"/>
          </a:solidFill>
        </p:spPr>
        <p:txBody>
          <a:bodyPr wrap="square" rtlCol="0">
            <a:spAutoFit/>
          </a:bodyPr>
          <a:lstStyle/>
          <a:p>
            <a:pPr lvl="0">
              <a:defRPr/>
            </a:pPr>
            <a:r>
              <a:rPr lang="fr-FR" sz="2000" b="1" dirty="0">
                <a:solidFill>
                  <a:schemeClr val="bg1"/>
                </a:solidFill>
                <a:latin typeface="Helvetica" pitchFamily="2" charset="0"/>
              </a:rPr>
              <a:t>Tableaux de Bord et Indicateurs Financiers</a:t>
            </a:r>
            <a:endParaRPr lang="fr-FR" sz="2000" b="1" dirty="0">
              <a:solidFill>
                <a:schemeClr val="bg1"/>
              </a:solidFill>
              <a:highlight>
                <a:srgbClr val="FFFF00"/>
              </a:highlight>
              <a:latin typeface="Helvetica" pitchFamily="2" charset="0"/>
            </a:endParaRP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484252" cy="2616101"/>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Connaître les principaux indicateurs de votre entreprise.</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Créer des outils d'aide au pilotage.</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Avoir une vision de la performance de votre entreprise.</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Construire des tableaux de bord et des indicateurs pertinents.</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Intégrer les principes du contrôle de gestion interne.</a:t>
            </a:r>
          </a:p>
          <a:p>
            <a:pPr marL="285750" lvl="0" indent="-285750" algn="just">
              <a:buFont typeface="Arial" panose="020B0604020202020204" pitchFamily="34" charset="0"/>
              <a:buChar char="•"/>
              <a:defRP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397565" y="4295029"/>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pic>
        <p:nvPicPr>
          <p:cNvPr id="15" name="Image 14"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48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400110"/>
          </a:xfrm>
          <a:prstGeom prst="rect">
            <a:avLst/>
          </a:prstGeom>
          <a:solidFill>
            <a:srgbClr val="0F437D"/>
          </a:solidFill>
        </p:spPr>
        <p:txBody>
          <a:bodyPr wrap="square" rtlCol="0">
            <a:spAutoFit/>
          </a:bodyPr>
          <a:lstStyle/>
          <a:p>
            <a:pPr lvl="0">
              <a:defRPr/>
            </a:pPr>
            <a:r>
              <a:rPr lang="fr-FR" sz="2000" b="1" dirty="0">
                <a:solidFill>
                  <a:schemeClr val="bg1"/>
                </a:solidFill>
                <a:latin typeface="Helvetica" pitchFamily="2" charset="0"/>
              </a:rPr>
              <a:t>Comptabilité Analytique</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385398" cy="2862322"/>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Maîtriser les principes essentiels de la comptabilité analytique.</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S'approprier les différentes méthodes de calcul de coûts et de marges.</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Conjuguer et exploiter à bon escient les différentes méthodes dans son entreprise.</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Diffuser des indicateurs pertinents comme outil d'aide à la décision.</a:t>
            </a:r>
          </a:p>
          <a:p>
            <a:pPr marL="285750" lvl="0" indent="-285750" algn="just">
              <a:buFont typeface="Arial" panose="020B0604020202020204" pitchFamily="34" charset="0"/>
              <a:buChar char="•"/>
              <a:defRP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397565" y="4558645"/>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81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400110"/>
          </a:xfrm>
          <a:prstGeom prst="rect">
            <a:avLst/>
          </a:prstGeom>
          <a:solidFill>
            <a:srgbClr val="0F437D"/>
          </a:solidFill>
        </p:spPr>
        <p:txBody>
          <a:bodyPr wrap="square" rtlCol="0">
            <a:spAutoFit/>
          </a:bodyPr>
          <a:lstStyle/>
          <a:p>
            <a:pPr lvl="0">
              <a:defRPr/>
            </a:pPr>
            <a:r>
              <a:rPr lang="fr-FR" sz="2000" b="1" dirty="0">
                <a:solidFill>
                  <a:schemeClr val="bg1"/>
                </a:solidFill>
                <a:latin typeface="Helvetica" pitchFamily="2" charset="0"/>
              </a:rPr>
              <a:t>L’Analyse Financière</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385398" cy="2123658"/>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Repérer les principaux postes du bilan et du compte de résultats utiles pour l'analyse financière.</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Maîtriser les outils d'analyse financière.</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Mener son analyse selon une démarche structurée.</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Réaliser un diagnostic rapide.</a:t>
            </a:r>
          </a:p>
          <a:p>
            <a:pPr marL="285750" lvl="0" indent="-285750" algn="just">
              <a:buFont typeface="Arial" panose="020B0604020202020204" pitchFamily="34" charset="0"/>
              <a:buChar char="•"/>
              <a:defRP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397565" y="3800762"/>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97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400110"/>
          </a:xfrm>
          <a:prstGeom prst="rect">
            <a:avLst/>
          </a:prstGeom>
          <a:solidFill>
            <a:srgbClr val="0F437D"/>
          </a:solidFill>
        </p:spPr>
        <p:txBody>
          <a:bodyPr wrap="square" rtlCol="0">
            <a:spAutoFit/>
          </a:bodyPr>
          <a:lstStyle/>
          <a:p>
            <a:pPr lvl="0">
              <a:defRPr/>
            </a:pPr>
            <a:r>
              <a:rPr lang="fr-FR" sz="2000" b="1" dirty="0">
                <a:solidFill>
                  <a:schemeClr val="bg1"/>
                </a:solidFill>
                <a:latin typeface="Helvetica" pitchFamily="2" charset="0"/>
              </a:rPr>
              <a:t>Consolidation des Comptes</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385398" cy="2862322"/>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Maîtriser la réglementation et les mécanismes de la consolidation.</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Préparer et organiser la consolidation.</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Enregistrer les retraitements et les éliminations.</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Effectuer les écritures de consolidation.</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Établir les comptes d'un groupe de sociétés.</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Contrôler la consolidation au moyen du tableau de variation des capitaux propres.</a:t>
            </a:r>
          </a:p>
          <a:p>
            <a:pPr marL="285750" lvl="0" indent="-285750" algn="just">
              <a:buFont typeface="Arial" panose="020B0604020202020204" pitchFamily="34" charset="0"/>
              <a:buChar char="•"/>
              <a:defRP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A735D23E-56B9-41D5-8EB3-6A59901380BE}"/>
              </a:ext>
            </a:extLst>
          </p:cNvPr>
          <p:cNvSpPr txBox="1"/>
          <p:nvPr>
            <p:custDataLst>
              <p:tags r:id="rId5"/>
            </p:custDataLst>
          </p:nvPr>
        </p:nvSpPr>
        <p:spPr>
          <a:xfrm>
            <a:off x="397565" y="4533929"/>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3 jours de formation. </a:t>
            </a: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16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p:cNvPicPr>
            <a:picLocks noChangeAspect="1" noChangeArrowheads="1"/>
          </p:cNvPicPr>
          <p:nvPr>
            <p:custDataLst>
              <p:tags r:id="rId1"/>
            </p:custDataLst>
          </p:nvPr>
        </p:nvPicPr>
        <p:blipFill>
          <a:blip r:embed="rId9"/>
          <a:srcRect/>
          <a:stretch>
            <a:fillRect/>
          </a:stretch>
        </p:blipFill>
        <p:spPr bwMode="auto">
          <a:xfrm>
            <a:off x="4552950" y="428625"/>
            <a:ext cx="7639050" cy="6429375"/>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id="{065D6858-4C46-449A-8006-07D9E9BAAC52}"/>
              </a:ext>
            </a:extLst>
          </p:cNvPr>
          <p:cNvSpPr txBox="1"/>
          <p:nvPr>
            <p:custDataLst>
              <p:tags r:id="rId2"/>
            </p:custDataLst>
          </p:nvPr>
        </p:nvSpPr>
        <p:spPr>
          <a:xfrm>
            <a:off x="413961" y="1028700"/>
            <a:ext cx="5385477" cy="400110"/>
          </a:xfrm>
          <a:prstGeom prst="rect">
            <a:avLst/>
          </a:prstGeom>
          <a:solidFill>
            <a:srgbClr val="0F437D"/>
          </a:solidFill>
        </p:spPr>
        <p:txBody>
          <a:bodyPr wrap="square" rtlCol="0">
            <a:spAutoFit/>
          </a:bodyPr>
          <a:lstStyle/>
          <a:p>
            <a:pPr lvl="0">
              <a:defRPr/>
            </a:pPr>
            <a:r>
              <a:rPr lang="fr-FR" sz="2000" b="1" dirty="0">
                <a:solidFill>
                  <a:schemeClr val="bg1"/>
                </a:solidFill>
                <a:latin typeface="Helvetica" pitchFamily="2" charset="0"/>
              </a:rPr>
              <a:t>Audit et Contrôle Interne en Comptabilité</a:t>
            </a:r>
          </a:p>
        </p:txBody>
      </p:sp>
      <p:sp>
        <p:nvSpPr>
          <p:cNvPr id="12" name="ZoneTexte 11">
            <a:extLst>
              <a:ext uri="{FF2B5EF4-FFF2-40B4-BE49-F238E27FC236}">
                <a16:creationId xmlns:a16="http://schemas.microsoft.com/office/drawing/2014/main" id="{2ED33688-C0B5-4670-A4BD-B037DBE2C181}"/>
              </a:ext>
            </a:extLst>
          </p:cNvPr>
          <p:cNvSpPr txBox="1"/>
          <p:nvPr>
            <p:custDataLst>
              <p:tags r:id="rId3"/>
            </p:custDataLst>
          </p:nvPr>
        </p:nvSpPr>
        <p:spPr>
          <a:xfrm>
            <a:off x="405802" y="1462404"/>
            <a:ext cx="5385398" cy="3354765"/>
          </a:xfrm>
          <a:prstGeom prst="rect">
            <a:avLst/>
          </a:prstGeom>
          <a:solidFill>
            <a:schemeClr val="bg1">
              <a:lumMod val="85000"/>
            </a:schemeClr>
          </a:solidFill>
        </p:spPr>
        <p:txBody>
          <a:bodyPr wrap="square" rtlCol="0">
            <a:spAutoFit/>
          </a:bodyPr>
          <a:lstStyle/>
          <a:p>
            <a:pPr algn="just"/>
            <a:endParaRPr lang="fr-FR" b="1" dirty="0">
              <a:latin typeface="Helvetica" pitchFamily="2" charset="0"/>
              <a:ea typeface="Tahoma" panose="020B0604030504040204" pitchFamily="34" charset="0"/>
              <a:cs typeface="Tahoma" panose="020B0604030504040204" pitchFamily="34" charset="0"/>
            </a:endParaRPr>
          </a:p>
          <a:p>
            <a:pPr lvl="0" algn="just">
              <a:defRPr/>
            </a:pPr>
            <a:r>
              <a:rPr lang="fr-FR" b="1" dirty="0">
                <a:solidFill>
                  <a:prstClr val="black"/>
                </a:solidFill>
                <a:latin typeface="Helvetica" pitchFamily="2" charset="0"/>
                <a:ea typeface="Tahoma" panose="020B0604030504040204" pitchFamily="34" charset="0"/>
                <a:cs typeface="Tahoma" panose="020B0604030504040204" pitchFamily="34" charset="0"/>
              </a:rPr>
              <a:t>Objectifs :</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Connaître le cadre réglementaire et les concepts fondamentaux afin de se préparer à une mission d'audit interne ou externe.</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Modéliser l'organisation de l'établissement à l'aide de processus puis faire ressortir les dysfonctionnements.</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Cartographier les risques et évaluer leur conséquence pour planifier les missions d'audit interne.</a:t>
            </a:r>
          </a:p>
          <a:p>
            <a:pPr marL="285750" lvl="0" indent="-285750" algn="just">
              <a:buFont typeface="Arial" panose="020B0604020202020204" pitchFamily="34" charset="0"/>
              <a:buChar char="•"/>
              <a:defRPr/>
            </a:pPr>
            <a:r>
              <a:rPr lang="fr-FR" sz="1600" dirty="0">
                <a:solidFill>
                  <a:prstClr val="black"/>
                </a:solidFill>
                <a:latin typeface="Helvetica" pitchFamily="2" charset="0"/>
                <a:ea typeface="Tahoma" panose="020B0604030504040204" pitchFamily="34" charset="0"/>
                <a:cs typeface="Tahoma" panose="020B0604030504040204" pitchFamily="34" charset="0"/>
              </a:rPr>
              <a:t>Piloter simplement pour suivre, documenter pour formaliser des recommandations pertinentes et pour pouvoir les piloter.</a:t>
            </a:r>
          </a:p>
          <a:p>
            <a:pPr marL="285750" lvl="0" indent="-285750" algn="just">
              <a:buFont typeface="Arial" panose="020B0604020202020204" pitchFamily="34" charset="0"/>
              <a:buChar char="•"/>
              <a:defRPr/>
            </a:pPr>
            <a:endParaRPr lang="fr-FR" sz="1600" dirty="0">
              <a:solidFill>
                <a:prstClr val="black"/>
              </a:solidFill>
              <a:latin typeface="Helvetica" pitchFamily="2" charset="0"/>
              <a:ea typeface="Tahoma" panose="020B0604030504040204" pitchFamily="34" charset="0"/>
              <a:cs typeface="Tahoma" panose="020B0604030504040204" pitchFamily="34" charset="0"/>
            </a:endParaRPr>
          </a:p>
        </p:txBody>
      </p:sp>
      <p:sp>
        <p:nvSpPr>
          <p:cNvPr id="13" name="Triangle isocèle 12"/>
          <p:cNvSpPr/>
          <p:nvPr>
            <p:custDataLst>
              <p:tags r:id="rId4"/>
            </p:custDataLst>
          </p:nvPr>
        </p:nvSpPr>
        <p:spPr>
          <a:xfrm rot="10800000">
            <a:off x="586740" y="1423806"/>
            <a:ext cx="282854" cy="243840"/>
          </a:xfrm>
          <a:prstGeom prst="triangle">
            <a:avLst/>
          </a:prstGeom>
          <a:solidFill>
            <a:srgbClr val="0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735D23E-56B9-41D5-8EB3-6A59901380BE}"/>
              </a:ext>
            </a:extLst>
          </p:cNvPr>
          <p:cNvSpPr txBox="1"/>
          <p:nvPr>
            <p:custDataLst>
              <p:tags r:id="rId5"/>
            </p:custDataLst>
          </p:nvPr>
        </p:nvSpPr>
        <p:spPr>
          <a:xfrm>
            <a:off x="397565" y="5011733"/>
            <a:ext cx="3949352" cy="615553"/>
          </a:xfrm>
          <a:prstGeom prst="rect">
            <a:avLst/>
          </a:prstGeom>
          <a:solidFill>
            <a:schemeClr val="bg1">
              <a:lumMod val="85000"/>
            </a:schemeClr>
          </a:solidFill>
        </p:spPr>
        <p:txBody>
          <a:bodyPr wrap="square" rtlCol="0">
            <a:spAutoFit/>
          </a:bodyPr>
          <a:lstStyle/>
          <a:p>
            <a:pPr algn="just"/>
            <a:r>
              <a:rPr lang="fr-FR" b="1" dirty="0">
                <a:latin typeface="Helvetica" pitchFamily="2" charset="0"/>
                <a:ea typeface="Tahoma" panose="020B0604030504040204" pitchFamily="34" charset="0"/>
                <a:cs typeface="Tahoma" panose="020B0604030504040204" pitchFamily="34" charset="0"/>
              </a:rPr>
              <a:t>Durée :</a:t>
            </a:r>
          </a:p>
          <a:p>
            <a:pPr algn="just"/>
            <a:r>
              <a:rPr lang="fr-FR" sz="1600" dirty="0">
                <a:latin typeface="Helvetica" pitchFamily="2" charset="0"/>
              </a:rPr>
              <a:t>2 jours de formation. </a:t>
            </a:r>
          </a:p>
        </p:txBody>
      </p:sp>
      <p:pic>
        <p:nvPicPr>
          <p:cNvPr id="11" name="Image 10" descr="Sans titre-2.png">
            <a:hlinkClick r:id="rId10" action="ppaction://hlinksldjump"/>
          </p:cNvPr>
          <p:cNvPicPr>
            <a:picLocks noChangeAspect="1"/>
          </p:cNvPicPr>
          <p:nvPr>
            <p:custDataLst>
              <p:tags r:id="rId6"/>
            </p:custDataLst>
          </p:nvPr>
        </p:nvPicPr>
        <p:blipFill>
          <a:blip r:embed="rId11"/>
          <a:stretch>
            <a:fillRect/>
          </a:stretch>
        </p:blipFill>
        <p:spPr>
          <a:xfrm>
            <a:off x="11094719" y="6196583"/>
            <a:ext cx="822962" cy="484633"/>
          </a:xfrm>
          <a:prstGeom prst="rect">
            <a:avLst/>
          </a:prstGeom>
        </p:spPr>
      </p:pic>
      <p:pic>
        <p:nvPicPr>
          <p:cNvPr id="9"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956557" y="147092"/>
            <a:ext cx="6278310" cy="7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5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20"/>
</p:tagLst>
</file>

<file path=ppt/tags/tag1000.xml><?xml version="1.0" encoding="utf-8"?>
<p:tagLst xmlns:a="http://schemas.openxmlformats.org/drawingml/2006/main" xmlns:r="http://schemas.openxmlformats.org/officeDocument/2006/relationships" xmlns:p="http://schemas.openxmlformats.org/presentationml/2006/main">
  <p:tag name="NUM" val="6"/>
</p:tagLst>
</file>

<file path=ppt/tags/tag1001.xml><?xml version="1.0" encoding="utf-8"?>
<p:tagLst xmlns:a="http://schemas.openxmlformats.org/drawingml/2006/main" xmlns:r="http://schemas.openxmlformats.org/officeDocument/2006/relationships" xmlns:p="http://schemas.openxmlformats.org/presentationml/2006/main">
  <p:tag name="NUM" val="1"/>
</p:tagLst>
</file>

<file path=ppt/tags/tag1002.xml><?xml version="1.0" encoding="utf-8"?>
<p:tagLst xmlns:a="http://schemas.openxmlformats.org/drawingml/2006/main" xmlns:r="http://schemas.openxmlformats.org/officeDocument/2006/relationships" xmlns:p="http://schemas.openxmlformats.org/presentationml/2006/main">
  <p:tag name="NUM" val="2"/>
</p:tagLst>
</file>

<file path=ppt/tags/tag1003.xml><?xml version="1.0" encoding="utf-8"?>
<p:tagLst xmlns:a="http://schemas.openxmlformats.org/drawingml/2006/main" xmlns:r="http://schemas.openxmlformats.org/officeDocument/2006/relationships" xmlns:p="http://schemas.openxmlformats.org/presentationml/2006/main">
  <p:tag name="NUM" val="3"/>
</p:tagLst>
</file>

<file path=ppt/tags/tag1004.xml><?xml version="1.0" encoding="utf-8"?>
<p:tagLst xmlns:a="http://schemas.openxmlformats.org/drawingml/2006/main" xmlns:r="http://schemas.openxmlformats.org/officeDocument/2006/relationships" xmlns:p="http://schemas.openxmlformats.org/presentationml/2006/main">
  <p:tag name="NUM" val="4"/>
</p:tagLst>
</file>

<file path=ppt/tags/tag1005.xml><?xml version="1.0" encoding="utf-8"?>
<p:tagLst xmlns:a="http://schemas.openxmlformats.org/drawingml/2006/main" xmlns:r="http://schemas.openxmlformats.org/officeDocument/2006/relationships" xmlns:p="http://schemas.openxmlformats.org/presentationml/2006/main">
  <p:tag name="NUM" val="5"/>
</p:tagLst>
</file>

<file path=ppt/tags/tag1006.xml><?xml version="1.0" encoding="utf-8"?>
<p:tagLst xmlns:a="http://schemas.openxmlformats.org/drawingml/2006/main" xmlns:r="http://schemas.openxmlformats.org/officeDocument/2006/relationships" xmlns:p="http://schemas.openxmlformats.org/presentationml/2006/main">
  <p:tag name="NUM" val="6"/>
</p:tagLst>
</file>

<file path=ppt/tags/tag1007.xml><?xml version="1.0" encoding="utf-8"?>
<p:tagLst xmlns:a="http://schemas.openxmlformats.org/drawingml/2006/main" xmlns:r="http://schemas.openxmlformats.org/officeDocument/2006/relationships" xmlns:p="http://schemas.openxmlformats.org/presentationml/2006/main">
  <p:tag name="NUM" val="1"/>
</p:tagLst>
</file>

<file path=ppt/tags/tag1008.xml><?xml version="1.0" encoding="utf-8"?>
<p:tagLst xmlns:a="http://schemas.openxmlformats.org/drawingml/2006/main" xmlns:r="http://schemas.openxmlformats.org/officeDocument/2006/relationships" xmlns:p="http://schemas.openxmlformats.org/presentationml/2006/main">
  <p:tag name="NUM" val="2"/>
</p:tagLst>
</file>

<file path=ppt/tags/tag1009.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21"/>
</p:tagLst>
</file>

<file path=ppt/tags/tag1010.xml><?xml version="1.0" encoding="utf-8"?>
<p:tagLst xmlns:a="http://schemas.openxmlformats.org/drawingml/2006/main" xmlns:r="http://schemas.openxmlformats.org/officeDocument/2006/relationships" xmlns:p="http://schemas.openxmlformats.org/presentationml/2006/main">
  <p:tag name="NUM" val="4"/>
</p:tagLst>
</file>

<file path=ppt/tags/tag1011.xml><?xml version="1.0" encoding="utf-8"?>
<p:tagLst xmlns:a="http://schemas.openxmlformats.org/drawingml/2006/main" xmlns:r="http://schemas.openxmlformats.org/officeDocument/2006/relationships" xmlns:p="http://schemas.openxmlformats.org/presentationml/2006/main">
  <p:tag name="NUM" val="5"/>
</p:tagLst>
</file>

<file path=ppt/tags/tag1012.xml><?xml version="1.0" encoding="utf-8"?>
<p:tagLst xmlns:a="http://schemas.openxmlformats.org/drawingml/2006/main" xmlns:r="http://schemas.openxmlformats.org/officeDocument/2006/relationships" xmlns:p="http://schemas.openxmlformats.org/presentationml/2006/main">
  <p:tag name="NUM" val="6"/>
</p:tagLst>
</file>

<file path=ppt/tags/tag1013.xml><?xml version="1.0" encoding="utf-8"?>
<p:tagLst xmlns:a="http://schemas.openxmlformats.org/drawingml/2006/main" xmlns:r="http://schemas.openxmlformats.org/officeDocument/2006/relationships" xmlns:p="http://schemas.openxmlformats.org/presentationml/2006/main">
  <p:tag name="NUM" val="7"/>
</p:tagLst>
</file>

<file path=ppt/tags/tag1014.xml><?xml version="1.0" encoding="utf-8"?>
<p:tagLst xmlns:a="http://schemas.openxmlformats.org/drawingml/2006/main" xmlns:r="http://schemas.openxmlformats.org/officeDocument/2006/relationships" xmlns:p="http://schemas.openxmlformats.org/presentationml/2006/main">
  <p:tag name="NUM" val="1"/>
</p:tagLst>
</file>

<file path=ppt/tags/tag1015.xml><?xml version="1.0" encoding="utf-8"?>
<p:tagLst xmlns:a="http://schemas.openxmlformats.org/drawingml/2006/main" xmlns:r="http://schemas.openxmlformats.org/officeDocument/2006/relationships" xmlns:p="http://schemas.openxmlformats.org/presentationml/2006/main">
  <p:tag name="NUM" val="2"/>
</p:tagLst>
</file>

<file path=ppt/tags/tag1016.xml><?xml version="1.0" encoding="utf-8"?>
<p:tagLst xmlns:a="http://schemas.openxmlformats.org/drawingml/2006/main" xmlns:r="http://schemas.openxmlformats.org/officeDocument/2006/relationships" xmlns:p="http://schemas.openxmlformats.org/presentationml/2006/main">
  <p:tag name="NUM" val="3"/>
</p:tagLst>
</file>

<file path=ppt/tags/tag1017.xml><?xml version="1.0" encoding="utf-8"?>
<p:tagLst xmlns:a="http://schemas.openxmlformats.org/drawingml/2006/main" xmlns:r="http://schemas.openxmlformats.org/officeDocument/2006/relationships" xmlns:p="http://schemas.openxmlformats.org/presentationml/2006/main">
  <p:tag name="NUM" val="4"/>
</p:tagLst>
</file>

<file path=ppt/tags/tag1018.xml><?xml version="1.0" encoding="utf-8"?>
<p:tagLst xmlns:a="http://schemas.openxmlformats.org/drawingml/2006/main" xmlns:r="http://schemas.openxmlformats.org/officeDocument/2006/relationships" xmlns:p="http://schemas.openxmlformats.org/presentationml/2006/main">
  <p:tag name="NUM" val="5"/>
</p:tagLst>
</file>

<file path=ppt/tags/tag1019.xml><?xml version="1.0" encoding="utf-8"?>
<p:tagLst xmlns:a="http://schemas.openxmlformats.org/drawingml/2006/main" xmlns:r="http://schemas.openxmlformats.org/officeDocument/2006/relationships" xmlns:p="http://schemas.openxmlformats.org/presentationml/2006/main">
  <p:tag name="NUM" val="6"/>
</p:tagLst>
</file>

<file path=ppt/tags/tag102.xml><?xml version="1.0" encoding="utf-8"?>
<p:tagLst xmlns:a="http://schemas.openxmlformats.org/drawingml/2006/main" xmlns:r="http://schemas.openxmlformats.org/officeDocument/2006/relationships" xmlns:p="http://schemas.openxmlformats.org/presentationml/2006/main">
  <p:tag name="NUM" val="22"/>
</p:tagLst>
</file>

<file path=ppt/tags/tag1020.xml><?xml version="1.0" encoding="utf-8"?>
<p:tagLst xmlns:a="http://schemas.openxmlformats.org/drawingml/2006/main" xmlns:r="http://schemas.openxmlformats.org/officeDocument/2006/relationships" xmlns:p="http://schemas.openxmlformats.org/presentationml/2006/main">
  <p:tag name="NUM" val="7"/>
</p:tagLst>
</file>

<file path=ppt/tags/tag1021.xml><?xml version="1.0" encoding="utf-8"?>
<p:tagLst xmlns:a="http://schemas.openxmlformats.org/drawingml/2006/main" xmlns:r="http://schemas.openxmlformats.org/officeDocument/2006/relationships" xmlns:p="http://schemas.openxmlformats.org/presentationml/2006/main">
  <p:tag name="NUM" val="1"/>
</p:tagLst>
</file>

<file path=ppt/tags/tag1022.xml><?xml version="1.0" encoding="utf-8"?>
<p:tagLst xmlns:a="http://schemas.openxmlformats.org/drawingml/2006/main" xmlns:r="http://schemas.openxmlformats.org/officeDocument/2006/relationships" xmlns:p="http://schemas.openxmlformats.org/presentationml/2006/main">
  <p:tag name="NUM" val="2"/>
</p:tagLst>
</file>

<file path=ppt/tags/tag1023.xml><?xml version="1.0" encoding="utf-8"?>
<p:tagLst xmlns:a="http://schemas.openxmlformats.org/drawingml/2006/main" xmlns:r="http://schemas.openxmlformats.org/officeDocument/2006/relationships" xmlns:p="http://schemas.openxmlformats.org/presentationml/2006/main">
  <p:tag name="NUM" val="3"/>
</p:tagLst>
</file>

<file path=ppt/tags/tag1024.xml><?xml version="1.0" encoding="utf-8"?>
<p:tagLst xmlns:a="http://schemas.openxmlformats.org/drawingml/2006/main" xmlns:r="http://schemas.openxmlformats.org/officeDocument/2006/relationships" xmlns:p="http://schemas.openxmlformats.org/presentationml/2006/main">
  <p:tag name="NUM" val="4"/>
</p:tagLst>
</file>

<file path=ppt/tags/tag1025.xml><?xml version="1.0" encoding="utf-8"?>
<p:tagLst xmlns:a="http://schemas.openxmlformats.org/drawingml/2006/main" xmlns:r="http://schemas.openxmlformats.org/officeDocument/2006/relationships" xmlns:p="http://schemas.openxmlformats.org/presentationml/2006/main">
  <p:tag name="NUM" val="5"/>
</p:tagLst>
</file>

<file path=ppt/tags/tag1026.xml><?xml version="1.0" encoding="utf-8"?>
<p:tagLst xmlns:a="http://schemas.openxmlformats.org/drawingml/2006/main" xmlns:r="http://schemas.openxmlformats.org/officeDocument/2006/relationships" xmlns:p="http://schemas.openxmlformats.org/presentationml/2006/main">
  <p:tag name="NUM" val="6"/>
</p:tagLst>
</file>

<file path=ppt/tags/tag1027.xml><?xml version="1.0" encoding="utf-8"?>
<p:tagLst xmlns:a="http://schemas.openxmlformats.org/drawingml/2006/main" xmlns:r="http://schemas.openxmlformats.org/officeDocument/2006/relationships" xmlns:p="http://schemas.openxmlformats.org/presentationml/2006/main">
  <p:tag name="NUM" val="7"/>
</p:tagLst>
</file>

<file path=ppt/tags/tag1028.xml><?xml version="1.0" encoding="utf-8"?>
<p:tagLst xmlns:a="http://schemas.openxmlformats.org/drawingml/2006/main" xmlns:r="http://schemas.openxmlformats.org/officeDocument/2006/relationships" xmlns:p="http://schemas.openxmlformats.org/presentationml/2006/main">
  <p:tag name="NUM" val="1"/>
</p:tagLst>
</file>

<file path=ppt/tags/tag1029.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23"/>
</p:tagLst>
</file>

<file path=ppt/tags/tag1030.xml><?xml version="1.0" encoding="utf-8"?>
<p:tagLst xmlns:a="http://schemas.openxmlformats.org/drawingml/2006/main" xmlns:r="http://schemas.openxmlformats.org/officeDocument/2006/relationships" xmlns:p="http://schemas.openxmlformats.org/presentationml/2006/main">
  <p:tag name="NUM" val="3"/>
</p:tagLst>
</file>

<file path=ppt/tags/tag1031.xml><?xml version="1.0" encoding="utf-8"?>
<p:tagLst xmlns:a="http://schemas.openxmlformats.org/drawingml/2006/main" xmlns:r="http://schemas.openxmlformats.org/officeDocument/2006/relationships" xmlns:p="http://schemas.openxmlformats.org/presentationml/2006/main">
  <p:tag name="NUM" val="4"/>
</p:tagLst>
</file>

<file path=ppt/tags/tag1032.xml><?xml version="1.0" encoding="utf-8"?>
<p:tagLst xmlns:a="http://schemas.openxmlformats.org/drawingml/2006/main" xmlns:r="http://schemas.openxmlformats.org/officeDocument/2006/relationships" xmlns:p="http://schemas.openxmlformats.org/presentationml/2006/main">
  <p:tag name="NUM" val="5"/>
</p:tagLst>
</file>

<file path=ppt/tags/tag1033.xml><?xml version="1.0" encoding="utf-8"?>
<p:tagLst xmlns:a="http://schemas.openxmlformats.org/drawingml/2006/main" xmlns:r="http://schemas.openxmlformats.org/officeDocument/2006/relationships" xmlns:p="http://schemas.openxmlformats.org/presentationml/2006/main">
  <p:tag name="NUM" val="6"/>
</p:tagLst>
</file>

<file path=ppt/tags/tag1034.xml><?xml version="1.0" encoding="utf-8"?>
<p:tagLst xmlns:a="http://schemas.openxmlformats.org/drawingml/2006/main" xmlns:r="http://schemas.openxmlformats.org/officeDocument/2006/relationships" xmlns:p="http://schemas.openxmlformats.org/presentationml/2006/main">
  <p:tag name="NUM" val="7"/>
</p:tagLst>
</file>

<file path=ppt/tags/tag1035.xml><?xml version="1.0" encoding="utf-8"?>
<p:tagLst xmlns:a="http://schemas.openxmlformats.org/drawingml/2006/main" xmlns:r="http://schemas.openxmlformats.org/officeDocument/2006/relationships" xmlns:p="http://schemas.openxmlformats.org/presentationml/2006/main">
  <p:tag name="NUM" val="1"/>
</p:tagLst>
</file>

<file path=ppt/tags/tag1036.xml><?xml version="1.0" encoding="utf-8"?>
<p:tagLst xmlns:a="http://schemas.openxmlformats.org/drawingml/2006/main" xmlns:r="http://schemas.openxmlformats.org/officeDocument/2006/relationships" xmlns:p="http://schemas.openxmlformats.org/presentationml/2006/main">
  <p:tag name="NUM" val="2"/>
</p:tagLst>
</file>

<file path=ppt/tags/tag1037.xml><?xml version="1.0" encoding="utf-8"?>
<p:tagLst xmlns:a="http://schemas.openxmlformats.org/drawingml/2006/main" xmlns:r="http://schemas.openxmlformats.org/officeDocument/2006/relationships" xmlns:p="http://schemas.openxmlformats.org/presentationml/2006/main">
  <p:tag name="NUM" val="3"/>
</p:tagLst>
</file>

<file path=ppt/tags/tag1038.xml><?xml version="1.0" encoding="utf-8"?>
<p:tagLst xmlns:a="http://schemas.openxmlformats.org/drawingml/2006/main" xmlns:r="http://schemas.openxmlformats.org/officeDocument/2006/relationships" xmlns:p="http://schemas.openxmlformats.org/presentationml/2006/main">
  <p:tag name="NUM" val="4"/>
</p:tagLst>
</file>

<file path=ppt/tags/tag1039.xml><?xml version="1.0" encoding="utf-8"?>
<p:tagLst xmlns:a="http://schemas.openxmlformats.org/drawingml/2006/main" xmlns:r="http://schemas.openxmlformats.org/officeDocument/2006/relationships" xmlns:p="http://schemas.openxmlformats.org/presentationml/2006/main">
  <p:tag name="NUM" val="5"/>
</p:tagLst>
</file>

<file path=ppt/tags/tag104.xml><?xml version="1.0" encoding="utf-8"?>
<p:tagLst xmlns:a="http://schemas.openxmlformats.org/drawingml/2006/main" xmlns:r="http://schemas.openxmlformats.org/officeDocument/2006/relationships" xmlns:p="http://schemas.openxmlformats.org/presentationml/2006/main">
  <p:tag name="NUM" val="24"/>
</p:tagLst>
</file>

<file path=ppt/tags/tag1040.xml><?xml version="1.0" encoding="utf-8"?>
<p:tagLst xmlns:a="http://schemas.openxmlformats.org/drawingml/2006/main" xmlns:r="http://schemas.openxmlformats.org/officeDocument/2006/relationships" xmlns:p="http://schemas.openxmlformats.org/presentationml/2006/main">
  <p:tag name="NUM" val="6"/>
</p:tagLst>
</file>

<file path=ppt/tags/tag1041.xml><?xml version="1.0" encoding="utf-8"?>
<p:tagLst xmlns:a="http://schemas.openxmlformats.org/drawingml/2006/main" xmlns:r="http://schemas.openxmlformats.org/officeDocument/2006/relationships" xmlns:p="http://schemas.openxmlformats.org/presentationml/2006/main">
  <p:tag name="NUM" val="7"/>
</p:tagLst>
</file>

<file path=ppt/tags/tag1042.xml><?xml version="1.0" encoding="utf-8"?>
<p:tagLst xmlns:a="http://schemas.openxmlformats.org/drawingml/2006/main" xmlns:r="http://schemas.openxmlformats.org/officeDocument/2006/relationships" xmlns:p="http://schemas.openxmlformats.org/presentationml/2006/main">
  <p:tag name="NUM" val="1"/>
</p:tagLst>
</file>

<file path=ppt/tags/tag1043.xml><?xml version="1.0" encoding="utf-8"?>
<p:tagLst xmlns:a="http://schemas.openxmlformats.org/drawingml/2006/main" xmlns:r="http://schemas.openxmlformats.org/officeDocument/2006/relationships" xmlns:p="http://schemas.openxmlformats.org/presentationml/2006/main">
  <p:tag name="NUM" val="2"/>
</p:tagLst>
</file>

<file path=ppt/tags/tag1044.xml><?xml version="1.0" encoding="utf-8"?>
<p:tagLst xmlns:a="http://schemas.openxmlformats.org/drawingml/2006/main" xmlns:r="http://schemas.openxmlformats.org/officeDocument/2006/relationships" xmlns:p="http://schemas.openxmlformats.org/presentationml/2006/main">
  <p:tag name="NUM" val="3"/>
</p:tagLst>
</file>

<file path=ppt/tags/tag1045.xml><?xml version="1.0" encoding="utf-8"?>
<p:tagLst xmlns:a="http://schemas.openxmlformats.org/drawingml/2006/main" xmlns:r="http://schemas.openxmlformats.org/officeDocument/2006/relationships" xmlns:p="http://schemas.openxmlformats.org/presentationml/2006/main">
  <p:tag name="NUM" val="4"/>
</p:tagLst>
</file>

<file path=ppt/tags/tag1046.xml><?xml version="1.0" encoding="utf-8"?>
<p:tagLst xmlns:a="http://schemas.openxmlformats.org/drawingml/2006/main" xmlns:r="http://schemas.openxmlformats.org/officeDocument/2006/relationships" xmlns:p="http://schemas.openxmlformats.org/presentationml/2006/main">
  <p:tag name="NUM" val="5"/>
</p:tagLst>
</file>

<file path=ppt/tags/tag1047.xml><?xml version="1.0" encoding="utf-8"?>
<p:tagLst xmlns:a="http://schemas.openxmlformats.org/drawingml/2006/main" xmlns:r="http://schemas.openxmlformats.org/officeDocument/2006/relationships" xmlns:p="http://schemas.openxmlformats.org/presentationml/2006/main">
  <p:tag name="NUM" val="6"/>
</p:tagLst>
</file>

<file path=ppt/tags/tag1048.xml><?xml version="1.0" encoding="utf-8"?>
<p:tagLst xmlns:a="http://schemas.openxmlformats.org/drawingml/2006/main" xmlns:r="http://schemas.openxmlformats.org/officeDocument/2006/relationships" xmlns:p="http://schemas.openxmlformats.org/presentationml/2006/main">
  <p:tag name="NUM" val="7"/>
</p:tagLst>
</file>

<file path=ppt/tags/tag1049.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5"/>
</p:tagLst>
</file>

<file path=ppt/tags/tag1050.xml><?xml version="1.0" encoding="utf-8"?>
<p:tagLst xmlns:a="http://schemas.openxmlformats.org/drawingml/2006/main" xmlns:r="http://schemas.openxmlformats.org/officeDocument/2006/relationships" xmlns:p="http://schemas.openxmlformats.org/presentationml/2006/main">
  <p:tag name="NUM" val="2"/>
</p:tagLst>
</file>

<file path=ppt/tags/tag1051.xml><?xml version="1.0" encoding="utf-8"?>
<p:tagLst xmlns:a="http://schemas.openxmlformats.org/drawingml/2006/main" xmlns:r="http://schemas.openxmlformats.org/officeDocument/2006/relationships" xmlns:p="http://schemas.openxmlformats.org/presentationml/2006/main">
  <p:tag name="NUM" val="3"/>
</p:tagLst>
</file>

<file path=ppt/tags/tag1052.xml><?xml version="1.0" encoding="utf-8"?>
<p:tagLst xmlns:a="http://schemas.openxmlformats.org/drawingml/2006/main" xmlns:r="http://schemas.openxmlformats.org/officeDocument/2006/relationships" xmlns:p="http://schemas.openxmlformats.org/presentationml/2006/main">
  <p:tag name="NUM" val="4"/>
</p:tagLst>
</file>

<file path=ppt/tags/tag1053.xml><?xml version="1.0" encoding="utf-8"?>
<p:tagLst xmlns:a="http://schemas.openxmlformats.org/drawingml/2006/main" xmlns:r="http://schemas.openxmlformats.org/officeDocument/2006/relationships" xmlns:p="http://schemas.openxmlformats.org/presentationml/2006/main">
  <p:tag name="NUM" val="5"/>
</p:tagLst>
</file>

<file path=ppt/tags/tag1054.xml><?xml version="1.0" encoding="utf-8"?>
<p:tagLst xmlns:a="http://schemas.openxmlformats.org/drawingml/2006/main" xmlns:r="http://schemas.openxmlformats.org/officeDocument/2006/relationships" xmlns:p="http://schemas.openxmlformats.org/presentationml/2006/main">
  <p:tag name="NUM" val="6"/>
</p:tagLst>
</file>

<file path=ppt/tags/tag1055.xml><?xml version="1.0" encoding="utf-8"?>
<p:tagLst xmlns:a="http://schemas.openxmlformats.org/drawingml/2006/main" xmlns:r="http://schemas.openxmlformats.org/officeDocument/2006/relationships" xmlns:p="http://schemas.openxmlformats.org/presentationml/2006/main">
  <p:tag name="NUM" val="7"/>
</p:tagLst>
</file>

<file path=ppt/tags/tag1056.xml><?xml version="1.0" encoding="utf-8"?>
<p:tagLst xmlns:a="http://schemas.openxmlformats.org/drawingml/2006/main" xmlns:r="http://schemas.openxmlformats.org/officeDocument/2006/relationships" xmlns:p="http://schemas.openxmlformats.org/presentationml/2006/main">
  <p:tag name="NUM" val="1"/>
</p:tagLst>
</file>

<file path=ppt/tags/tag1057.xml><?xml version="1.0" encoding="utf-8"?>
<p:tagLst xmlns:a="http://schemas.openxmlformats.org/drawingml/2006/main" xmlns:r="http://schemas.openxmlformats.org/officeDocument/2006/relationships" xmlns:p="http://schemas.openxmlformats.org/presentationml/2006/main">
  <p:tag name="NUM" val="2"/>
</p:tagLst>
</file>

<file path=ppt/tags/tag1058.xml><?xml version="1.0" encoding="utf-8"?>
<p:tagLst xmlns:a="http://schemas.openxmlformats.org/drawingml/2006/main" xmlns:r="http://schemas.openxmlformats.org/officeDocument/2006/relationships" xmlns:p="http://schemas.openxmlformats.org/presentationml/2006/main">
  <p:tag name="NUM" val="3"/>
</p:tagLst>
</file>

<file path=ppt/tags/tag1059.xml><?xml version="1.0" encoding="utf-8"?>
<p:tagLst xmlns:a="http://schemas.openxmlformats.org/drawingml/2006/main" xmlns:r="http://schemas.openxmlformats.org/officeDocument/2006/relationships" xmlns:p="http://schemas.openxmlformats.org/presentationml/2006/main">
  <p:tag name="NUM" val="4"/>
</p:tagLst>
</file>

<file path=ppt/tags/tag106.xml><?xml version="1.0" encoding="utf-8"?>
<p:tagLst xmlns:a="http://schemas.openxmlformats.org/drawingml/2006/main" xmlns:r="http://schemas.openxmlformats.org/officeDocument/2006/relationships" xmlns:p="http://schemas.openxmlformats.org/presentationml/2006/main">
  <p:tag name="NUM" val="26"/>
</p:tagLst>
</file>

<file path=ppt/tags/tag1060.xml><?xml version="1.0" encoding="utf-8"?>
<p:tagLst xmlns:a="http://schemas.openxmlformats.org/drawingml/2006/main" xmlns:r="http://schemas.openxmlformats.org/officeDocument/2006/relationships" xmlns:p="http://schemas.openxmlformats.org/presentationml/2006/main">
  <p:tag name="NUM" val="5"/>
</p:tagLst>
</file>

<file path=ppt/tags/tag1061.xml><?xml version="1.0" encoding="utf-8"?>
<p:tagLst xmlns:a="http://schemas.openxmlformats.org/drawingml/2006/main" xmlns:r="http://schemas.openxmlformats.org/officeDocument/2006/relationships" xmlns:p="http://schemas.openxmlformats.org/presentationml/2006/main">
  <p:tag name="NUM" val="6"/>
</p:tagLst>
</file>

<file path=ppt/tags/tag1062.xml><?xml version="1.0" encoding="utf-8"?>
<p:tagLst xmlns:a="http://schemas.openxmlformats.org/drawingml/2006/main" xmlns:r="http://schemas.openxmlformats.org/officeDocument/2006/relationships" xmlns:p="http://schemas.openxmlformats.org/presentationml/2006/main">
  <p:tag name="NUM" val="7"/>
</p:tagLst>
</file>

<file path=ppt/tags/tag1063.xml><?xml version="1.0" encoding="utf-8"?>
<p:tagLst xmlns:a="http://schemas.openxmlformats.org/drawingml/2006/main" xmlns:r="http://schemas.openxmlformats.org/officeDocument/2006/relationships" xmlns:p="http://schemas.openxmlformats.org/presentationml/2006/main">
  <p:tag name="NUM" val="1"/>
</p:tagLst>
</file>

<file path=ppt/tags/tag1064.xml><?xml version="1.0" encoding="utf-8"?>
<p:tagLst xmlns:a="http://schemas.openxmlformats.org/drawingml/2006/main" xmlns:r="http://schemas.openxmlformats.org/officeDocument/2006/relationships" xmlns:p="http://schemas.openxmlformats.org/presentationml/2006/main">
  <p:tag name="NUM" val="2"/>
</p:tagLst>
</file>

<file path=ppt/tags/tag1065.xml><?xml version="1.0" encoding="utf-8"?>
<p:tagLst xmlns:a="http://schemas.openxmlformats.org/drawingml/2006/main" xmlns:r="http://schemas.openxmlformats.org/officeDocument/2006/relationships" xmlns:p="http://schemas.openxmlformats.org/presentationml/2006/main">
  <p:tag name="NUM" val="3"/>
</p:tagLst>
</file>

<file path=ppt/tags/tag1066.xml><?xml version="1.0" encoding="utf-8"?>
<p:tagLst xmlns:a="http://schemas.openxmlformats.org/drawingml/2006/main" xmlns:r="http://schemas.openxmlformats.org/officeDocument/2006/relationships" xmlns:p="http://schemas.openxmlformats.org/presentationml/2006/main">
  <p:tag name="NUM" val="4"/>
</p:tagLst>
</file>

<file path=ppt/tags/tag1067.xml><?xml version="1.0" encoding="utf-8"?>
<p:tagLst xmlns:a="http://schemas.openxmlformats.org/drawingml/2006/main" xmlns:r="http://schemas.openxmlformats.org/officeDocument/2006/relationships" xmlns:p="http://schemas.openxmlformats.org/presentationml/2006/main">
  <p:tag name="NUM" val="5"/>
</p:tagLst>
</file>

<file path=ppt/tags/tag1068.xml><?xml version="1.0" encoding="utf-8"?>
<p:tagLst xmlns:a="http://schemas.openxmlformats.org/drawingml/2006/main" xmlns:r="http://schemas.openxmlformats.org/officeDocument/2006/relationships" xmlns:p="http://schemas.openxmlformats.org/presentationml/2006/main">
  <p:tag name="NUM" val="6"/>
</p:tagLst>
</file>

<file path=ppt/tags/tag1069.xml><?xml version="1.0" encoding="utf-8"?>
<p:tagLst xmlns:a="http://schemas.openxmlformats.org/drawingml/2006/main" xmlns:r="http://schemas.openxmlformats.org/officeDocument/2006/relationships" xmlns:p="http://schemas.openxmlformats.org/presentationml/2006/main">
  <p:tag name="NUM" val="7"/>
</p:tagLst>
</file>

<file path=ppt/tags/tag107.xml><?xml version="1.0" encoding="utf-8"?>
<p:tagLst xmlns:a="http://schemas.openxmlformats.org/drawingml/2006/main" xmlns:r="http://schemas.openxmlformats.org/officeDocument/2006/relationships" xmlns:p="http://schemas.openxmlformats.org/presentationml/2006/main">
  <p:tag name="NUM" val="27"/>
</p:tagLst>
</file>

<file path=ppt/tags/tag1070.xml><?xml version="1.0" encoding="utf-8"?>
<p:tagLst xmlns:a="http://schemas.openxmlformats.org/drawingml/2006/main" xmlns:r="http://schemas.openxmlformats.org/officeDocument/2006/relationships" xmlns:p="http://schemas.openxmlformats.org/presentationml/2006/main">
  <p:tag name="NUM" val="1"/>
</p:tagLst>
</file>

<file path=ppt/tags/tag1071.xml><?xml version="1.0" encoding="utf-8"?>
<p:tagLst xmlns:a="http://schemas.openxmlformats.org/drawingml/2006/main" xmlns:r="http://schemas.openxmlformats.org/officeDocument/2006/relationships" xmlns:p="http://schemas.openxmlformats.org/presentationml/2006/main">
  <p:tag name="NUM" val="2"/>
</p:tagLst>
</file>

<file path=ppt/tags/tag1072.xml><?xml version="1.0" encoding="utf-8"?>
<p:tagLst xmlns:a="http://schemas.openxmlformats.org/drawingml/2006/main" xmlns:r="http://schemas.openxmlformats.org/officeDocument/2006/relationships" xmlns:p="http://schemas.openxmlformats.org/presentationml/2006/main">
  <p:tag name="NUM" val="3"/>
</p:tagLst>
</file>

<file path=ppt/tags/tag1073.xml><?xml version="1.0" encoding="utf-8"?>
<p:tagLst xmlns:a="http://schemas.openxmlformats.org/drawingml/2006/main" xmlns:r="http://schemas.openxmlformats.org/officeDocument/2006/relationships" xmlns:p="http://schemas.openxmlformats.org/presentationml/2006/main">
  <p:tag name="NUM" val="4"/>
</p:tagLst>
</file>

<file path=ppt/tags/tag1074.xml><?xml version="1.0" encoding="utf-8"?>
<p:tagLst xmlns:a="http://schemas.openxmlformats.org/drawingml/2006/main" xmlns:r="http://schemas.openxmlformats.org/officeDocument/2006/relationships" xmlns:p="http://schemas.openxmlformats.org/presentationml/2006/main">
  <p:tag name="NUM" val="5"/>
</p:tagLst>
</file>

<file path=ppt/tags/tag1075.xml><?xml version="1.0" encoding="utf-8"?>
<p:tagLst xmlns:a="http://schemas.openxmlformats.org/drawingml/2006/main" xmlns:r="http://schemas.openxmlformats.org/officeDocument/2006/relationships" xmlns:p="http://schemas.openxmlformats.org/presentationml/2006/main">
  <p:tag name="NUM" val="6"/>
</p:tagLst>
</file>

<file path=ppt/tags/tag1076.xml><?xml version="1.0" encoding="utf-8"?>
<p:tagLst xmlns:a="http://schemas.openxmlformats.org/drawingml/2006/main" xmlns:r="http://schemas.openxmlformats.org/officeDocument/2006/relationships" xmlns:p="http://schemas.openxmlformats.org/presentationml/2006/main">
  <p:tag name="NUM" val="7"/>
</p:tagLst>
</file>

<file path=ppt/tags/tag1077.xml><?xml version="1.0" encoding="utf-8"?>
<p:tagLst xmlns:a="http://schemas.openxmlformats.org/drawingml/2006/main" xmlns:r="http://schemas.openxmlformats.org/officeDocument/2006/relationships" xmlns:p="http://schemas.openxmlformats.org/presentationml/2006/main">
  <p:tag name="NUM" val="1"/>
</p:tagLst>
</file>

<file path=ppt/tags/tag1078.xml><?xml version="1.0" encoding="utf-8"?>
<p:tagLst xmlns:a="http://schemas.openxmlformats.org/drawingml/2006/main" xmlns:r="http://schemas.openxmlformats.org/officeDocument/2006/relationships" xmlns:p="http://schemas.openxmlformats.org/presentationml/2006/main">
  <p:tag name="NUM" val="2"/>
</p:tagLst>
</file>

<file path=ppt/tags/tag1079.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28"/>
</p:tagLst>
</file>

<file path=ppt/tags/tag1080.xml><?xml version="1.0" encoding="utf-8"?>
<p:tagLst xmlns:a="http://schemas.openxmlformats.org/drawingml/2006/main" xmlns:r="http://schemas.openxmlformats.org/officeDocument/2006/relationships" xmlns:p="http://schemas.openxmlformats.org/presentationml/2006/main">
  <p:tag name="NUM" val="4"/>
</p:tagLst>
</file>

<file path=ppt/tags/tag1081.xml><?xml version="1.0" encoding="utf-8"?>
<p:tagLst xmlns:a="http://schemas.openxmlformats.org/drawingml/2006/main" xmlns:r="http://schemas.openxmlformats.org/officeDocument/2006/relationships" xmlns:p="http://schemas.openxmlformats.org/presentationml/2006/main">
  <p:tag name="NUM" val="5"/>
</p:tagLst>
</file>

<file path=ppt/tags/tag1082.xml><?xml version="1.0" encoding="utf-8"?>
<p:tagLst xmlns:a="http://schemas.openxmlformats.org/drawingml/2006/main" xmlns:r="http://schemas.openxmlformats.org/officeDocument/2006/relationships" xmlns:p="http://schemas.openxmlformats.org/presentationml/2006/main">
  <p:tag name="NUM" val="6"/>
</p:tagLst>
</file>

<file path=ppt/tags/tag1083.xml><?xml version="1.0" encoding="utf-8"?>
<p:tagLst xmlns:a="http://schemas.openxmlformats.org/drawingml/2006/main" xmlns:r="http://schemas.openxmlformats.org/officeDocument/2006/relationships" xmlns:p="http://schemas.openxmlformats.org/presentationml/2006/main">
  <p:tag name="NUM" val="7"/>
</p:tagLst>
</file>

<file path=ppt/tags/tag1084.xml><?xml version="1.0" encoding="utf-8"?>
<p:tagLst xmlns:a="http://schemas.openxmlformats.org/drawingml/2006/main" xmlns:r="http://schemas.openxmlformats.org/officeDocument/2006/relationships" xmlns:p="http://schemas.openxmlformats.org/presentationml/2006/main">
  <p:tag name="NUM" val="1"/>
</p:tagLst>
</file>

<file path=ppt/tags/tag1085.xml><?xml version="1.0" encoding="utf-8"?>
<p:tagLst xmlns:a="http://schemas.openxmlformats.org/drawingml/2006/main" xmlns:r="http://schemas.openxmlformats.org/officeDocument/2006/relationships" xmlns:p="http://schemas.openxmlformats.org/presentationml/2006/main">
  <p:tag name="NUM" val="2"/>
</p:tagLst>
</file>

<file path=ppt/tags/tag1086.xml><?xml version="1.0" encoding="utf-8"?>
<p:tagLst xmlns:a="http://schemas.openxmlformats.org/drawingml/2006/main" xmlns:r="http://schemas.openxmlformats.org/officeDocument/2006/relationships" xmlns:p="http://schemas.openxmlformats.org/presentationml/2006/main">
  <p:tag name="NUM" val="3"/>
</p:tagLst>
</file>

<file path=ppt/tags/tag1087.xml><?xml version="1.0" encoding="utf-8"?>
<p:tagLst xmlns:a="http://schemas.openxmlformats.org/drawingml/2006/main" xmlns:r="http://schemas.openxmlformats.org/officeDocument/2006/relationships" xmlns:p="http://schemas.openxmlformats.org/presentationml/2006/main">
  <p:tag name="NUM" val="4"/>
</p:tagLst>
</file>

<file path=ppt/tags/tag1088.xml><?xml version="1.0" encoding="utf-8"?>
<p:tagLst xmlns:a="http://schemas.openxmlformats.org/drawingml/2006/main" xmlns:r="http://schemas.openxmlformats.org/officeDocument/2006/relationships" xmlns:p="http://schemas.openxmlformats.org/presentationml/2006/main">
  <p:tag name="NUM" val="5"/>
</p:tagLst>
</file>

<file path=ppt/tags/tag1089.xml><?xml version="1.0" encoding="utf-8"?>
<p:tagLst xmlns:a="http://schemas.openxmlformats.org/drawingml/2006/main" xmlns:r="http://schemas.openxmlformats.org/officeDocument/2006/relationships" xmlns:p="http://schemas.openxmlformats.org/presentationml/2006/main">
  <p:tag name="NUM" val="6"/>
</p:tagLst>
</file>

<file path=ppt/tags/tag109.xml><?xml version="1.0" encoding="utf-8"?>
<p:tagLst xmlns:a="http://schemas.openxmlformats.org/drawingml/2006/main" xmlns:r="http://schemas.openxmlformats.org/officeDocument/2006/relationships" xmlns:p="http://schemas.openxmlformats.org/presentationml/2006/main">
  <p:tag name="NUM" val="29"/>
</p:tagLst>
</file>

<file path=ppt/tags/tag1090.xml><?xml version="1.0" encoding="utf-8"?>
<p:tagLst xmlns:a="http://schemas.openxmlformats.org/drawingml/2006/main" xmlns:r="http://schemas.openxmlformats.org/officeDocument/2006/relationships" xmlns:p="http://schemas.openxmlformats.org/presentationml/2006/main">
  <p:tag name="NUM" val="7"/>
</p:tagLst>
</file>

<file path=ppt/tags/tag1091.xml><?xml version="1.0" encoding="utf-8"?>
<p:tagLst xmlns:a="http://schemas.openxmlformats.org/drawingml/2006/main" xmlns:r="http://schemas.openxmlformats.org/officeDocument/2006/relationships" xmlns:p="http://schemas.openxmlformats.org/presentationml/2006/main">
  <p:tag name="NUM" val="1"/>
</p:tagLst>
</file>

<file path=ppt/tags/tag1092.xml><?xml version="1.0" encoding="utf-8"?>
<p:tagLst xmlns:a="http://schemas.openxmlformats.org/drawingml/2006/main" xmlns:r="http://schemas.openxmlformats.org/officeDocument/2006/relationships" xmlns:p="http://schemas.openxmlformats.org/presentationml/2006/main">
  <p:tag name="NUM" val="2"/>
</p:tagLst>
</file>

<file path=ppt/tags/tag1093.xml><?xml version="1.0" encoding="utf-8"?>
<p:tagLst xmlns:a="http://schemas.openxmlformats.org/drawingml/2006/main" xmlns:r="http://schemas.openxmlformats.org/officeDocument/2006/relationships" xmlns:p="http://schemas.openxmlformats.org/presentationml/2006/main">
  <p:tag name="NUM" val="3"/>
</p:tagLst>
</file>

<file path=ppt/tags/tag1094.xml><?xml version="1.0" encoding="utf-8"?>
<p:tagLst xmlns:a="http://schemas.openxmlformats.org/drawingml/2006/main" xmlns:r="http://schemas.openxmlformats.org/officeDocument/2006/relationships" xmlns:p="http://schemas.openxmlformats.org/presentationml/2006/main">
  <p:tag name="NUM" val="4"/>
</p:tagLst>
</file>

<file path=ppt/tags/tag1095.xml><?xml version="1.0" encoding="utf-8"?>
<p:tagLst xmlns:a="http://schemas.openxmlformats.org/drawingml/2006/main" xmlns:r="http://schemas.openxmlformats.org/officeDocument/2006/relationships" xmlns:p="http://schemas.openxmlformats.org/presentationml/2006/main">
  <p:tag name="NUM" val="5"/>
</p:tagLst>
</file>

<file path=ppt/tags/tag1096.xml><?xml version="1.0" encoding="utf-8"?>
<p:tagLst xmlns:a="http://schemas.openxmlformats.org/drawingml/2006/main" xmlns:r="http://schemas.openxmlformats.org/officeDocument/2006/relationships" xmlns:p="http://schemas.openxmlformats.org/presentationml/2006/main">
  <p:tag name="NUM" val="6"/>
</p:tagLst>
</file>

<file path=ppt/tags/tag1097.xml><?xml version="1.0" encoding="utf-8"?>
<p:tagLst xmlns:a="http://schemas.openxmlformats.org/drawingml/2006/main" xmlns:r="http://schemas.openxmlformats.org/officeDocument/2006/relationships" xmlns:p="http://schemas.openxmlformats.org/presentationml/2006/main">
  <p:tag name="NUM" val="7"/>
</p:tagLst>
</file>

<file path=ppt/tags/tag1098.xml><?xml version="1.0" encoding="utf-8"?>
<p:tagLst xmlns:a="http://schemas.openxmlformats.org/drawingml/2006/main" xmlns:r="http://schemas.openxmlformats.org/officeDocument/2006/relationships" xmlns:p="http://schemas.openxmlformats.org/presentationml/2006/main">
  <p:tag name="NUM" val="1"/>
</p:tagLst>
</file>

<file path=ppt/tags/tag109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10.xml><?xml version="1.0" encoding="utf-8"?>
<p:tagLst xmlns:a="http://schemas.openxmlformats.org/drawingml/2006/main" xmlns:r="http://schemas.openxmlformats.org/officeDocument/2006/relationships" xmlns:p="http://schemas.openxmlformats.org/presentationml/2006/main">
  <p:tag name="NUM" val="30"/>
</p:tagLst>
</file>

<file path=ppt/tags/tag1100.xml><?xml version="1.0" encoding="utf-8"?>
<p:tagLst xmlns:a="http://schemas.openxmlformats.org/drawingml/2006/main" xmlns:r="http://schemas.openxmlformats.org/officeDocument/2006/relationships" xmlns:p="http://schemas.openxmlformats.org/presentationml/2006/main">
  <p:tag name="NUM" val="3"/>
</p:tagLst>
</file>

<file path=ppt/tags/tag1101.xml><?xml version="1.0" encoding="utf-8"?>
<p:tagLst xmlns:a="http://schemas.openxmlformats.org/drawingml/2006/main" xmlns:r="http://schemas.openxmlformats.org/officeDocument/2006/relationships" xmlns:p="http://schemas.openxmlformats.org/presentationml/2006/main">
  <p:tag name="NUM" val="4"/>
</p:tagLst>
</file>

<file path=ppt/tags/tag1102.xml><?xml version="1.0" encoding="utf-8"?>
<p:tagLst xmlns:a="http://schemas.openxmlformats.org/drawingml/2006/main" xmlns:r="http://schemas.openxmlformats.org/officeDocument/2006/relationships" xmlns:p="http://schemas.openxmlformats.org/presentationml/2006/main">
  <p:tag name="NUM" val="5"/>
</p:tagLst>
</file>

<file path=ppt/tags/tag1103.xml><?xml version="1.0" encoding="utf-8"?>
<p:tagLst xmlns:a="http://schemas.openxmlformats.org/drawingml/2006/main" xmlns:r="http://schemas.openxmlformats.org/officeDocument/2006/relationships" xmlns:p="http://schemas.openxmlformats.org/presentationml/2006/main">
  <p:tag name="NUM" val="6"/>
</p:tagLst>
</file>

<file path=ppt/tags/tag1104.xml><?xml version="1.0" encoding="utf-8"?>
<p:tagLst xmlns:a="http://schemas.openxmlformats.org/drawingml/2006/main" xmlns:r="http://schemas.openxmlformats.org/officeDocument/2006/relationships" xmlns:p="http://schemas.openxmlformats.org/presentationml/2006/main">
  <p:tag name="NUM" val="7"/>
</p:tagLst>
</file>

<file path=ppt/tags/tag1105.xml><?xml version="1.0" encoding="utf-8"?>
<p:tagLst xmlns:a="http://schemas.openxmlformats.org/drawingml/2006/main" xmlns:r="http://schemas.openxmlformats.org/officeDocument/2006/relationships" xmlns:p="http://schemas.openxmlformats.org/presentationml/2006/main">
  <p:tag name="NUM" val="1"/>
</p:tagLst>
</file>

<file path=ppt/tags/tag1106.xml><?xml version="1.0" encoding="utf-8"?>
<p:tagLst xmlns:a="http://schemas.openxmlformats.org/drawingml/2006/main" xmlns:r="http://schemas.openxmlformats.org/officeDocument/2006/relationships" xmlns:p="http://schemas.openxmlformats.org/presentationml/2006/main">
  <p:tag name="NUM" val="2"/>
</p:tagLst>
</file>

<file path=ppt/tags/tag1107.xml><?xml version="1.0" encoding="utf-8"?>
<p:tagLst xmlns:a="http://schemas.openxmlformats.org/drawingml/2006/main" xmlns:r="http://schemas.openxmlformats.org/officeDocument/2006/relationships" xmlns:p="http://schemas.openxmlformats.org/presentationml/2006/main">
  <p:tag name="NUM" val="3"/>
</p:tagLst>
</file>

<file path=ppt/tags/tag1108.xml><?xml version="1.0" encoding="utf-8"?>
<p:tagLst xmlns:a="http://schemas.openxmlformats.org/drawingml/2006/main" xmlns:r="http://schemas.openxmlformats.org/officeDocument/2006/relationships" xmlns:p="http://schemas.openxmlformats.org/presentationml/2006/main">
  <p:tag name="NUM" val="4"/>
</p:tagLst>
</file>

<file path=ppt/tags/tag1109.xml><?xml version="1.0" encoding="utf-8"?>
<p:tagLst xmlns:a="http://schemas.openxmlformats.org/drawingml/2006/main" xmlns:r="http://schemas.openxmlformats.org/officeDocument/2006/relationships" xmlns:p="http://schemas.openxmlformats.org/presentationml/2006/main">
  <p:tag name="NUM" val="5"/>
</p:tagLst>
</file>

<file path=ppt/tags/tag111.xml><?xml version="1.0" encoding="utf-8"?>
<p:tagLst xmlns:a="http://schemas.openxmlformats.org/drawingml/2006/main" xmlns:r="http://schemas.openxmlformats.org/officeDocument/2006/relationships" xmlns:p="http://schemas.openxmlformats.org/presentationml/2006/main">
  <p:tag name="NUM" val="31"/>
</p:tagLst>
</file>

<file path=ppt/tags/tag1110.xml><?xml version="1.0" encoding="utf-8"?>
<p:tagLst xmlns:a="http://schemas.openxmlformats.org/drawingml/2006/main" xmlns:r="http://schemas.openxmlformats.org/officeDocument/2006/relationships" xmlns:p="http://schemas.openxmlformats.org/presentationml/2006/main">
  <p:tag name="NUM" val="6"/>
</p:tagLst>
</file>

<file path=ppt/tags/tag1111.xml><?xml version="1.0" encoding="utf-8"?>
<p:tagLst xmlns:a="http://schemas.openxmlformats.org/drawingml/2006/main" xmlns:r="http://schemas.openxmlformats.org/officeDocument/2006/relationships" xmlns:p="http://schemas.openxmlformats.org/presentationml/2006/main">
  <p:tag name="NUM" val="7"/>
</p:tagLst>
</file>

<file path=ppt/tags/tag1112.xml><?xml version="1.0" encoding="utf-8"?>
<p:tagLst xmlns:a="http://schemas.openxmlformats.org/drawingml/2006/main" xmlns:r="http://schemas.openxmlformats.org/officeDocument/2006/relationships" xmlns:p="http://schemas.openxmlformats.org/presentationml/2006/main">
  <p:tag name="NUM" val="1"/>
</p:tagLst>
</file>

<file path=ppt/tags/tag1113.xml><?xml version="1.0" encoding="utf-8"?>
<p:tagLst xmlns:a="http://schemas.openxmlformats.org/drawingml/2006/main" xmlns:r="http://schemas.openxmlformats.org/officeDocument/2006/relationships" xmlns:p="http://schemas.openxmlformats.org/presentationml/2006/main">
  <p:tag name="NUM" val="2"/>
</p:tagLst>
</file>

<file path=ppt/tags/tag1114.xml><?xml version="1.0" encoding="utf-8"?>
<p:tagLst xmlns:a="http://schemas.openxmlformats.org/drawingml/2006/main" xmlns:r="http://schemas.openxmlformats.org/officeDocument/2006/relationships" xmlns:p="http://schemas.openxmlformats.org/presentationml/2006/main">
  <p:tag name="NUM" val="3"/>
</p:tagLst>
</file>

<file path=ppt/tags/tag1115.xml><?xml version="1.0" encoding="utf-8"?>
<p:tagLst xmlns:a="http://schemas.openxmlformats.org/drawingml/2006/main" xmlns:r="http://schemas.openxmlformats.org/officeDocument/2006/relationships" xmlns:p="http://schemas.openxmlformats.org/presentationml/2006/main">
  <p:tag name="NUM" val="4"/>
</p:tagLst>
</file>

<file path=ppt/tags/tag1116.xml><?xml version="1.0" encoding="utf-8"?>
<p:tagLst xmlns:a="http://schemas.openxmlformats.org/drawingml/2006/main" xmlns:r="http://schemas.openxmlformats.org/officeDocument/2006/relationships" xmlns:p="http://schemas.openxmlformats.org/presentationml/2006/main">
  <p:tag name="NUM" val="5"/>
</p:tagLst>
</file>

<file path=ppt/tags/tag1117.xml><?xml version="1.0" encoding="utf-8"?>
<p:tagLst xmlns:a="http://schemas.openxmlformats.org/drawingml/2006/main" xmlns:r="http://schemas.openxmlformats.org/officeDocument/2006/relationships" xmlns:p="http://schemas.openxmlformats.org/presentationml/2006/main">
  <p:tag name="NUM" val="6"/>
</p:tagLst>
</file>

<file path=ppt/tags/tag1118.xml><?xml version="1.0" encoding="utf-8"?>
<p:tagLst xmlns:a="http://schemas.openxmlformats.org/drawingml/2006/main" xmlns:r="http://schemas.openxmlformats.org/officeDocument/2006/relationships" xmlns:p="http://schemas.openxmlformats.org/presentationml/2006/main">
  <p:tag name="NUM" val="7"/>
</p:tagLst>
</file>

<file path=ppt/tags/tag1119.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32"/>
</p:tagLst>
</file>

<file path=ppt/tags/tag1120.xml><?xml version="1.0" encoding="utf-8"?>
<p:tagLst xmlns:a="http://schemas.openxmlformats.org/drawingml/2006/main" xmlns:r="http://schemas.openxmlformats.org/officeDocument/2006/relationships" xmlns:p="http://schemas.openxmlformats.org/presentationml/2006/main">
  <p:tag name="NUM" val="2"/>
</p:tagLst>
</file>

<file path=ppt/tags/tag1121.xml><?xml version="1.0" encoding="utf-8"?>
<p:tagLst xmlns:a="http://schemas.openxmlformats.org/drawingml/2006/main" xmlns:r="http://schemas.openxmlformats.org/officeDocument/2006/relationships" xmlns:p="http://schemas.openxmlformats.org/presentationml/2006/main">
  <p:tag name="NUM" val="3"/>
</p:tagLst>
</file>

<file path=ppt/tags/tag1122.xml><?xml version="1.0" encoding="utf-8"?>
<p:tagLst xmlns:a="http://schemas.openxmlformats.org/drawingml/2006/main" xmlns:r="http://schemas.openxmlformats.org/officeDocument/2006/relationships" xmlns:p="http://schemas.openxmlformats.org/presentationml/2006/main">
  <p:tag name="NUM" val="4"/>
</p:tagLst>
</file>

<file path=ppt/tags/tag1123.xml><?xml version="1.0" encoding="utf-8"?>
<p:tagLst xmlns:a="http://schemas.openxmlformats.org/drawingml/2006/main" xmlns:r="http://schemas.openxmlformats.org/officeDocument/2006/relationships" xmlns:p="http://schemas.openxmlformats.org/presentationml/2006/main">
  <p:tag name="NUM" val="5"/>
</p:tagLst>
</file>

<file path=ppt/tags/tag1124.xml><?xml version="1.0" encoding="utf-8"?>
<p:tagLst xmlns:a="http://schemas.openxmlformats.org/drawingml/2006/main" xmlns:r="http://schemas.openxmlformats.org/officeDocument/2006/relationships" xmlns:p="http://schemas.openxmlformats.org/presentationml/2006/main">
  <p:tag name="NUM" val="6"/>
</p:tagLst>
</file>

<file path=ppt/tags/tag1125.xml><?xml version="1.0" encoding="utf-8"?>
<p:tagLst xmlns:a="http://schemas.openxmlformats.org/drawingml/2006/main" xmlns:r="http://schemas.openxmlformats.org/officeDocument/2006/relationships" xmlns:p="http://schemas.openxmlformats.org/presentationml/2006/main">
  <p:tag name="NUM" val="7"/>
</p:tagLst>
</file>

<file path=ppt/tags/tag1126.xml><?xml version="1.0" encoding="utf-8"?>
<p:tagLst xmlns:a="http://schemas.openxmlformats.org/drawingml/2006/main" xmlns:r="http://schemas.openxmlformats.org/officeDocument/2006/relationships" xmlns:p="http://schemas.openxmlformats.org/presentationml/2006/main">
  <p:tag name="NUM" val="1"/>
</p:tagLst>
</file>

<file path=ppt/tags/tag1127.xml><?xml version="1.0" encoding="utf-8"?>
<p:tagLst xmlns:a="http://schemas.openxmlformats.org/drawingml/2006/main" xmlns:r="http://schemas.openxmlformats.org/officeDocument/2006/relationships" xmlns:p="http://schemas.openxmlformats.org/presentationml/2006/main">
  <p:tag name="NUM" val="2"/>
</p:tagLst>
</file>

<file path=ppt/tags/tag1128.xml><?xml version="1.0" encoding="utf-8"?>
<p:tagLst xmlns:a="http://schemas.openxmlformats.org/drawingml/2006/main" xmlns:r="http://schemas.openxmlformats.org/officeDocument/2006/relationships" xmlns:p="http://schemas.openxmlformats.org/presentationml/2006/main">
  <p:tag name="NUM" val="3"/>
</p:tagLst>
</file>

<file path=ppt/tags/tag1129.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33"/>
</p:tagLst>
</file>

<file path=ppt/tags/tag1130.xml><?xml version="1.0" encoding="utf-8"?>
<p:tagLst xmlns:a="http://schemas.openxmlformats.org/drawingml/2006/main" xmlns:r="http://schemas.openxmlformats.org/officeDocument/2006/relationships" xmlns:p="http://schemas.openxmlformats.org/presentationml/2006/main">
  <p:tag name="NUM" val="5"/>
</p:tagLst>
</file>

<file path=ppt/tags/tag1131.xml><?xml version="1.0" encoding="utf-8"?>
<p:tagLst xmlns:a="http://schemas.openxmlformats.org/drawingml/2006/main" xmlns:r="http://schemas.openxmlformats.org/officeDocument/2006/relationships" xmlns:p="http://schemas.openxmlformats.org/presentationml/2006/main">
  <p:tag name="NUM" val="6"/>
</p:tagLst>
</file>

<file path=ppt/tags/tag1132.xml><?xml version="1.0" encoding="utf-8"?>
<p:tagLst xmlns:a="http://schemas.openxmlformats.org/drawingml/2006/main" xmlns:r="http://schemas.openxmlformats.org/officeDocument/2006/relationships" xmlns:p="http://schemas.openxmlformats.org/presentationml/2006/main">
  <p:tag name="NUM" val="7"/>
</p:tagLst>
</file>

<file path=ppt/tags/tag1133.xml><?xml version="1.0" encoding="utf-8"?>
<p:tagLst xmlns:a="http://schemas.openxmlformats.org/drawingml/2006/main" xmlns:r="http://schemas.openxmlformats.org/officeDocument/2006/relationships" xmlns:p="http://schemas.openxmlformats.org/presentationml/2006/main">
  <p:tag name="NUM" val="1"/>
</p:tagLst>
</file>

<file path=ppt/tags/tag1134.xml><?xml version="1.0" encoding="utf-8"?>
<p:tagLst xmlns:a="http://schemas.openxmlformats.org/drawingml/2006/main" xmlns:r="http://schemas.openxmlformats.org/officeDocument/2006/relationships" xmlns:p="http://schemas.openxmlformats.org/presentationml/2006/main">
  <p:tag name="NUM" val="2"/>
</p:tagLst>
</file>

<file path=ppt/tags/tag1135.xml><?xml version="1.0" encoding="utf-8"?>
<p:tagLst xmlns:a="http://schemas.openxmlformats.org/drawingml/2006/main" xmlns:r="http://schemas.openxmlformats.org/officeDocument/2006/relationships" xmlns:p="http://schemas.openxmlformats.org/presentationml/2006/main">
  <p:tag name="NUM" val="3"/>
</p:tagLst>
</file>

<file path=ppt/tags/tag1136.xml><?xml version="1.0" encoding="utf-8"?>
<p:tagLst xmlns:a="http://schemas.openxmlformats.org/drawingml/2006/main" xmlns:r="http://schemas.openxmlformats.org/officeDocument/2006/relationships" xmlns:p="http://schemas.openxmlformats.org/presentationml/2006/main">
  <p:tag name="NUM" val="4"/>
</p:tagLst>
</file>

<file path=ppt/tags/tag1137.xml><?xml version="1.0" encoding="utf-8"?>
<p:tagLst xmlns:a="http://schemas.openxmlformats.org/drawingml/2006/main" xmlns:r="http://schemas.openxmlformats.org/officeDocument/2006/relationships" xmlns:p="http://schemas.openxmlformats.org/presentationml/2006/main">
  <p:tag name="NUM" val="5"/>
</p:tagLst>
</file>

<file path=ppt/tags/tag1138.xml><?xml version="1.0" encoding="utf-8"?>
<p:tagLst xmlns:a="http://schemas.openxmlformats.org/drawingml/2006/main" xmlns:r="http://schemas.openxmlformats.org/officeDocument/2006/relationships" xmlns:p="http://schemas.openxmlformats.org/presentationml/2006/main">
  <p:tag name="NUM" val="6"/>
</p:tagLst>
</file>

<file path=ppt/tags/tag1139.xml><?xml version="1.0" encoding="utf-8"?>
<p:tagLst xmlns:a="http://schemas.openxmlformats.org/drawingml/2006/main" xmlns:r="http://schemas.openxmlformats.org/officeDocument/2006/relationships" xmlns:p="http://schemas.openxmlformats.org/presentationml/2006/main">
  <p:tag name="NUM" val="7"/>
</p:tagLst>
</file>

<file path=ppt/tags/tag114.xml><?xml version="1.0" encoding="utf-8"?>
<p:tagLst xmlns:a="http://schemas.openxmlformats.org/drawingml/2006/main" xmlns:r="http://schemas.openxmlformats.org/officeDocument/2006/relationships" xmlns:p="http://schemas.openxmlformats.org/presentationml/2006/main">
  <p:tag name="NUM" val="34"/>
</p:tagLst>
</file>

<file path=ppt/tags/tag1140.xml><?xml version="1.0" encoding="utf-8"?>
<p:tagLst xmlns:a="http://schemas.openxmlformats.org/drawingml/2006/main" xmlns:r="http://schemas.openxmlformats.org/officeDocument/2006/relationships" xmlns:p="http://schemas.openxmlformats.org/presentationml/2006/main">
  <p:tag name="NUM" val="1"/>
</p:tagLst>
</file>

<file path=ppt/tags/tag1141.xml><?xml version="1.0" encoding="utf-8"?>
<p:tagLst xmlns:a="http://schemas.openxmlformats.org/drawingml/2006/main" xmlns:r="http://schemas.openxmlformats.org/officeDocument/2006/relationships" xmlns:p="http://schemas.openxmlformats.org/presentationml/2006/main">
  <p:tag name="NUM" val="2"/>
</p:tagLst>
</file>

<file path=ppt/tags/tag1142.xml><?xml version="1.0" encoding="utf-8"?>
<p:tagLst xmlns:a="http://schemas.openxmlformats.org/drawingml/2006/main" xmlns:r="http://schemas.openxmlformats.org/officeDocument/2006/relationships" xmlns:p="http://schemas.openxmlformats.org/presentationml/2006/main">
  <p:tag name="NUM" val="3"/>
</p:tagLst>
</file>

<file path=ppt/tags/tag1143.xml><?xml version="1.0" encoding="utf-8"?>
<p:tagLst xmlns:a="http://schemas.openxmlformats.org/drawingml/2006/main" xmlns:r="http://schemas.openxmlformats.org/officeDocument/2006/relationships" xmlns:p="http://schemas.openxmlformats.org/presentationml/2006/main">
  <p:tag name="NUM" val="4"/>
</p:tagLst>
</file>

<file path=ppt/tags/tag1144.xml><?xml version="1.0" encoding="utf-8"?>
<p:tagLst xmlns:a="http://schemas.openxmlformats.org/drawingml/2006/main" xmlns:r="http://schemas.openxmlformats.org/officeDocument/2006/relationships" xmlns:p="http://schemas.openxmlformats.org/presentationml/2006/main">
  <p:tag name="NUM" val="5"/>
</p:tagLst>
</file>

<file path=ppt/tags/tag1145.xml><?xml version="1.0" encoding="utf-8"?>
<p:tagLst xmlns:a="http://schemas.openxmlformats.org/drawingml/2006/main" xmlns:r="http://schemas.openxmlformats.org/officeDocument/2006/relationships" xmlns:p="http://schemas.openxmlformats.org/presentationml/2006/main">
  <p:tag name="NUM" val="6"/>
</p:tagLst>
</file>

<file path=ppt/tags/tag1146.xml><?xml version="1.0" encoding="utf-8"?>
<p:tagLst xmlns:a="http://schemas.openxmlformats.org/drawingml/2006/main" xmlns:r="http://schemas.openxmlformats.org/officeDocument/2006/relationships" xmlns:p="http://schemas.openxmlformats.org/presentationml/2006/main">
  <p:tag name="NUM" val="7"/>
</p:tagLst>
</file>

<file path=ppt/tags/tag1147.xml><?xml version="1.0" encoding="utf-8"?>
<p:tagLst xmlns:a="http://schemas.openxmlformats.org/drawingml/2006/main" xmlns:r="http://schemas.openxmlformats.org/officeDocument/2006/relationships" xmlns:p="http://schemas.openxmlformats.org/presentationml/2006/main">
  <p:tag name="NUM" val="1"/>
</p:tagLst>
</file>

<file path=ppt/tags/tag1148.xml><?xml version="1.0" encoding="utf-8"?>
<p:tagLst xmlns:a="http://schemas.openxmlformats.org/drawingml/2006/main" xmlns:r="http://schemas.openxmlformats.org/officeDocument/2006/relationships" xmlns:p="http://schemas.openxmlformats.org/presentationml/2006/main">
  <p:tag name="NUM" val="2"/>
</p:tagLst>
</file>

<file path=ppt/tags/tag1149.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35"/>
</p:tagLst>
</file>

<file path=ppt/tags/tag1150.xml><?xml version="1.0" encoding="utf-8"?>
<p:tagLst xmlns:a="http://schemas.openxmlformats.org/drawingml/2006/main" xmlns:r="http://schemas.openxmlformats.org/officeDocument/2006/relationships" xmlns:p="http://schemas.openxmlformats.org/presentationml/2006/main">
  <p:tag name="NUM" val="4"/>
</p:tagLst>
</file>

<file path=ppt/tags/tag1151.xml><?xml version="1.0" encoding="utf-8"?>
<p:tagLst xmlns:a="http://schemas.openxmlformats.org/drawingml/2006/main" xmlns:r="http://schemas.openxmlformats.org/officeDocument/2006/relationships" xmlns:p="http://schemas.openxmlformats.org/presentationml/2006/main">
  <p:tag name="NUM" val="5"/>
</p:tagLst>
</file>

<file path=ppt/tags/tag1152.xml><?xml version="1.0" encoding="utf-8"?>
<p:tagLst xmlns:a="http://schemas.openxmlformats.org/drawingml/2006/main" xmlns:r="http://schemas.openxmlformats.org/officeDocument/2006/relationships" xmlns:p="http://schemas.openxmlformats.org/presentationml/2006/main">
  <p:tag name="NUM" val="6"/>
</p:tagLst>
</file>

<file path=ppt/tags/tag1153.xml><?xml version="1.0" encoding="utf-8"?>
<p:tagLst xmlns:a="http://schemas.openxmlformats.org/drawingml/2006/main" xmlns:r="http://schemas.openxmlformats.org/officeDocument/2006/relationships" xmlns:p="http://schemas.openxmlformats.org/presentationml/2006/main">
  <p:tag name="NUM" val="7"/>
</p:tagLst>
</file>

<file path=ppt/tags/tag1154.xml><?xml version="1.0" encoding="utf-8"?>
<p:tagLst xmlns:a="http://schemas.openxmlformats.org/drawingml/2006/main" xmlns:r="http://schemas.openxmlformats.org/officeDocument/2006/relationships" xmlns:p="http://schemas.openxmlformats.org/presentationml/2006/main">
  <p:tag name="NUM" val="1"/>
</p:tagLst>
</file>

<file path=ppt/tags/tag1155.xml><?xml version="1.0" encoding="utf-8"?>
<p:tagLst xmlns:a="http://schemas.openxmlformats.org/drawingml/2006/main" xmlns:r="http://schemas.openxmlformats.org/officeDocument/2006/relationships" xmlns:p="http://schemas.openxmlformats.org/presentationml/2006/main">
  <p:tag name="NUM" val="2"/>
</p:tagLst>
</file>

<file path=ppt/tags/tag1156.xml><?xml version="1.0" encoding="utf-8"?>
<p:tagLst xmlns:a="http://schemas.openxmlformats.org/drawingml/2006/main" xmlns:r="http://schemas.openxmlformats.org/officeDocument/2006/relationships" xmlns:p="http://schemas.openxmlformats.org/presentationml/2006/main">
  <p:tag name="NUM" val="3"/>
</p:tagLst>
</file>

<file path=ppt/tags/tag1157.xml><?xml version="1.0" encoding="utf-8"?>
<p:tagLst xmlns:a="http://schemas.openxmlformats.org/drawingml/2006/main" xmlns:r="http://schemas.openxmlformats.org/officeDocument/2006/relationships" xmlns:p="http://schemas.openxmlformats.org/presentationml/2006/main">
  <p:tag name="NUM" val="4"/>
</p:tagLst>
</file>

<file path=ppt/tags/tag1158.xml><?xml version="1.0" encoding="utf-8"?>
<p:tagLst xmlns:a="http://schemas.openxmlformats.org/drawingml/2006/main" xmlns:r="http://schemas.openxmlformats.org/officeDocument/2006/relationships" xmlns:p="http://schemas.openxmlformats.org/presentationml/2006/main">
  <p:tag name="NUM" val="5"/>
</p:tagLst>
</file>

<file path=ppt/tags/tag1159.xml><?xml version="1.0" encoding="utf-8"?>
<p:tagLst xmlns:a="http://schemas.openxmlformats.org/drawingml/2006/main" xmlns:r="http://schemas.openxmlformats.org/officeDocument/2006/relationships" xmlns:p="http://schemas.openxmlformats.org/presentationml/2006/main">
  <p:tag name="NUM" val="6"/>
</p:tagLst>
</file>

<file path=ppt/tags/tag116.xml><?xml version="1.0" encoding="utf-8"?>
<p:tagLst xmlns:a="http://schemas.openxmlformats.org/drawingml/2006/main" xmlns:r="http://schemas.openxmlformats.org/officeDocument/2006/relationships" xmlns:p="http://schemas.openxmlformats.org/presentationml/2006/main">
  <p:tag name="NUM" val="36"/>
</p:tagLst>
</file>

<file path=ppt/tags/tag1160.xml><?xml version="1.0" encoding="utf-8"?>
<p:tagLst xmlns:a="http://schemas.openxmlformats.org/drawingml/2006/main" xmlns:r="http://schemas.openxmlformats.org/officeDocument/2006/relationships" xmlns:p="http://schemas.openxmlformats.org/presentationml/2006/main">
  <p:tag name="NUM" val="7"/>
</p:tagLst>
</file>

<file path=ppt/tags/tag1161.xml><?xml version="1.0" encoding="utf-8"?>
<p:tagLst xmlns:a="http://schemas.openxmlformats.org/drawingml/2006/main" xmlns:r="http://schemas.openxmlformats.org/officeDocument/2006/relationships" xmlns:p="http://schemas.openxmlformats.org/presentationml/2006/main">
  <p:tag name="NUM" val="1"/>
</p:tagLst>
</file>

<file path=ppt/tags/tag1162.xml><?xml version="1.0" encoding="utf-8"?>
<p:tagLst xmlns:a="http://schemas.openxmlformats.org/drawingml/2006/main" xmlns:r="http://schemas.openxmlformats.org/officeDocument/2006/relationships" xmlns:p="http://schemas.openxmlformats.org/presentationml/2006/main">
  <p:tag name="NUM" val="2"/>
</p:tagLst>
</file>

<file path=ppt/tags/tag1163.xml><?xml version="1.0" encoding="utf-8"?>
<p:tagLst xmlns:a="http://schemas.openxmlformats.org/drawingml/2006/main" xmlns:r="http://schemas.openxmlformats.org/officeDocument/2006/relationships" xmlns:p="http://schemas.openxmlformats.org/presentationml/2006/main">
  <p:tag name="NUM" val="3"/>
</p:tagLst>
</file>

<file path=ppt/tags/tag1164.xml><?xml version="1.0" encoding="utf-8"?>
<p:tagLst xmlns:a="http://schemas.openxmlformats.org/drawingml/2006/main" xmlns:r="http://schemas.openxmlformats.org/officeDocument/2006/relationships" xmlns:p="http://schemas.openxmlformats.org/presentationml/2006/main">
  <p:tag name="NUM" val="4"/>
</p:tagLst>
</file>

<file path=ppt/tags/tag1165.xml><?xml version="1.0" encoding="utf-8"?>
<p:tagLst xmlns:a="http://schemas.openxmlformats.org/drawingml/2006/main" xmlns:r="http://schemas.openxmlformats.org/officeDocument/2006/relationships" xmlns:p="http://schemas.openxmlformats.org/presentationml/2006/main">
  <p:tag name="NUM" val="5"/>
</p:tagLst>
</file>

<file path=ppt/tags/tag1166.xml><?xml version="1.0" encoding="utf-8"?>
<p:tagLst xmlns:a="http://schemas.openxmlformats.org/drawingml/2006/main" xmlns:r="http://schemas.openxmlformats.org/officeDocument/2006/relationships" xmlns:p="http://schemas.openxmlformats.org/presentationml/2006/main">
  <p:tag name="NUM" val="6"/>
</p:tagLst>
</file>

<file path=ppt/tags/tag1167.xml><?xml version="1.0" encoding="utf-8"?>
<p:tagLst xmlns:a="http://schemas.openxmlformats.org/drawingml/2006/main" xmlns:r="http://schemas.openxmlformats.org/officeDocument/2006/relationships" xmlns:p="http://schemas.openxmlformats.org/presentationml/2006/main">
  <p:tag name="NUM" val="7"/>
</p:tagLst>
</file>

<file path=ppt/tags/tag1168.xml><?xml version="1.0" encoding="utf-8"?>
<p:tagLst xmlns:a="http://schemas.openxmlformats.org/drawingml/2006/main" xmlns:r="http://schemas.openxmlformats.org/officeDocument/2006/relationships" xmlns:p="http://schemas.openxmlformats.org/presentationml/2006/main">
  <p:tag name="NUM" val="1"/>
</p:tagLst>
</file>

<file path=ppt/tags/tag1169.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70.xml><?xml version="1.0" encoding="utf-8"?>
<p:tagLst xmlns:a="http://schemas.openxmlformats.org/drawingml/2006/main" xmlns:r="http://schemas.openxmlformats.org/officeDocument/2006/relationships" xmlns:p="http://schemas.openxmlformats.org/presentationml/2006/main">
  <p:tag name="NUM" val="3"/>
</p:tagLst>
</file>

<file path=ppt/tags/tag1171.xml><?xml version="1.0" encoding="utf-8"?>
<p:tagLst xmlns:a="http://schemas.openxmlformats.org/drawingml/2006/main" xmlns:r="http://schemas.openxmlformats.org/officeDocument/2006/relationships" xmlns:p="http://schemas.openxmlformats.org/presentationml/2006/main">
  <p:tag name="NUM" val="4"/>
</p:tagLst>
</file>

<file path=ppt/tags/tag1172.xml><?xml version="1.0" encoding="utf-8"?>
<p:tagLst xmlns:a="http://schemas.openxmlformats.org/drawingml/2006/main" xmlns:r="http://schemas.openxmlformats.org/officeDocument/2006/relationships" xmlns:p="http://schemas.openxmlformats.org/presentationml/2006/main">
  <p:tag name="NUM" val="5"/>
</p:tagLst>
</file>

<file path=ppt/tags/tag1173.xml><?xml version="1.0" encoding="utf-8"?>
<p:tagLst xmlns:a="http://schemas.openxmlformats.org/drawingml/2006/main" xmlns:r="http://schemas.openxmlformats.org/officeDocument/2006/relationships" xmlns:p="http://schemas.openxmlformats.org/presentationml/2006/main">
  <p:tag name="NUM" val="6"/>
</p:tagLst>
</file>

<file path=ppt/tags/tag1174.xml><?xml version="1.0" encoding="utf-8"?>
<p:tagLst xmlns:a="http://schemas.openxmlformats.org/drawingml/2006/main" xmlns:r="http://schemas.openxmlformats.org/officeDocument/2006/relationships" xmlns:p="http://schemas.openxmlformats.org/presentationml/2006/main">
  <p:tag name="NUM" val="7"/>
</p:tagLst>
</file>

<file path=ppt/tags/tag1175.xml><?xml version="1.0" encoding="utf-8"?>
<p:tagLst xmlns:a="http://schemas.openxmlformats.org/drawingml/2006/main" xmlns:r="http://schemas.openxmlformats.org/officeDocument/2006/relationships" xmlns:p="http://schemas.openxmlformats.org/presentationml/2006/main">
  <p:tag name="NUM" val="1"/>
</p:tagLst>
</file>

<file path=ppt/tags/tag1176.xml><?xml version="1.0" encoding="utf-8"?>
<p:tagLst xmlns:a="http://schemas.openxmlformats.org/drawingml/2006/main" xmlns:r="http://schemas.openxmlformats.org/officeDocument/2006/relationships" xmlns:p="http://schemas.openxmlformats.org/presentationml/2006/main">
  <p:tag name="NUM" val="2"/>
</p:tagLst>
</file>

<file path=ppt/tags/tag1177.xml><?xml version="1.0" encoding="utf-8"?>
<p:tagLst xmlns:a="http://schemas.openxmlformats.org/drawingml/2006/main" xmlns:r="http://schemas.openxmlformats.org/officeDocument/2006/relationships" xmlns:p="http://schemas.openxmlformats.org/presentationml/2006/main">
  <p:tag name="NUM" val="3"/>
</p:tagLst>
</file>

<file path=ppt/tags/tag1178.xml><?xml version="1.0" encoding="utf-8"?>
<p:tagLst xmlns:a="http://schemas.openxmlformats.org/drawingml/2006/main" xmlns:r="http://schemas.openxmlformats.org/officeDocument/2006/relationships" xmlns:p="http://schemas.openxmlformats.org/presentationml/2006/main">
  <p:tag name="NUM" val="4"/>
</p:tagLst>
</file>

<file path=ppt/tags/tag1179.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80.xml><?xml version="1.0" encoding="utf-8"?>
<p:tagLst xmlns:a="http://schemas.openxmlformats.org/drawingml/2006/main" xmlns:r="http://schemas.openxmlformats.org/officeDocument/2006/relationships" xmlns:p="http://schemas.openxmlformats.org/presentationml/2006/main">
  <p:tag name="NUM" val="6"/>
</p:tagLst>
</file>

<file path=ppt/tags/tag1181.xml><?xml version="1.0" encoding="utf-8"?>
<p:tagLst xmlns:a="http://schemas.openxmlformats.org/drawingml/2006/main" xmlns:r="http://schemas.openxmlformats.org/officeDocument/2006/relationships" xmlns:p="http://schemas.openxmlformats.org/presentationml/2006/main">
  <p:tag name="NUM" val="7"/>
</p:tagLst>
</file>

<file path=ppt/tags/tag1182.xml><?xml version="1.0" encoding="utf-8"?>
<p:tagLst xmlns:a="http://schemas.openxmlformats.org/drawingml/2006/main" xmlns:r="http://schemas.openxmlformats.org/officeDocument/2006/relationships" xmlns:p="http://schemas.openxmlformats.org/presentationml/2006/main">
  <p:tag name="NUM" val="1"/>
</p:tagLst>
</file>

<file path=ppt/tags/tag1183.xml><?xml version="1.0" encoding="utf-8"?>
<p:tagLst xmlns:a="http://schemas.openxmlformats.org/drawingml/2006/main" xmlns:r="http://schemas.openxmlformats.org/officeDocument/2006/relationships" xmlns:p="http://schemas.openxmlformats.org/presentationml/2006/main">
  <p:tag name="NUM" val="2"/>
</p:tagLst>
</file>

<file path=ppt/tags/tag1184.xml><?xml version="1.0" encoding="utf-8"?>
<p:tagLst xmlns:a="http://schemas.openxmlformats.org/drawingml/2006/main" xmlns:r="http://schemas.openxmlformats.org/officeDocument/2006/relationships" xmlns:p="http://schemas.openxmlformats.org/presentationml/2006/main">
  <p:tag name="NUM" val="3"/>
</p:tagLst>
</file>

<file path=ppt/tags/tag1185.xml><?xml version="1.0" encoding="utf-8"?>
<p:tagLst xmlns:a="http://schemas.openxmlformats.org/drawingml/2006/main" xmlns:r="http://schemas.openxmlformats.org/officeDocument/2006/relationships" xmlns:p="http://schemas.openxmlformats.org/presentationml/2006/main">
  <p:tag name="NUM" val="4"/>
</p:tagLst>
</file>

<file path=ppt/tags/tag1186.xml><?xml version="1.0" encoding="utf-8"?>
<p:tagLst xmlns:a="http://schemas.openxmlformats.org/drawingml/2006/main" xmlns:r="http://schemas.openxmlformats.org/officeDocument/2006/relationships" xmlns:p="http://schemas.openxmlformats.org/presentationml/2006/main">
  <p:tag name="NUM" val="5"/>
</p:tagLst>
</file>

<file path=ppt/tags/tag1187.xml><?xml version="1.0" encoding="utf-8"?>
<p:tagLst xmlns:a="http://schemas.openxmlformats.org/drawingml/2006/main" xmlns:r="http://schemas.openxmlformats.org/officeDocument/2006/relationships" xmlns:p="http://schemas.openxmlformats.org/presentationml/2006/main">
  <p:tag name="NUM" val="6"/>
</p:tagLst>
</file>

<file path=ppt/tags/tag1188.xml><?xml version="1.0" encoding="utf-8"?>
<p:tagLst xmlns:a="http://schemas.openxmlformats.org/drawingml/2006/main" xmlns:r="http://schemas.openxmlformats.org/officeDocument/2006/relationships" xmlns:p="http://schemas.openxmlformats.org/presentationml/2006/main">
  <p:tag name="NUM" val="7"/>
</p:tagLst>
</file>

<file path=ppt/tags/tag1189.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190.xml><?xml version="1.0" encoding="utf-8"?>
<p:tagLst xmlns:a="http://schemas.openxmlformats.org/drawingml/2006/main" xmlns:r="http://schemas.openxmlformats.org/officeDocument/2006/relationships" xmlns:p="http://schemas.openxmlformats.org/presentationml/2006/main">
  <p:tag name="NUM" val="2"/>
</p:tagLst>
</file>

<file path=ppt/tags/tag1191.xml><?xml version="1.0" encoding="utf-8"?>
<p:tagLst xmlns:a="http://schemas.openxmlformats.org/drawingml/2006/main" xmlns:r="http://schemas.openxmlformats.org/officeDocument/2006/relationships" xmlns:p="http://schemas.openxmlformats.org/presentationml/2006/main">
  <p:tag name="NUM" val="3"/>
</p:tagLst>
</file>

<file path=ppt/tags/tag1192.xml><?xml version="1.0" encoding="utf-8"?>
<p:tagLst xmlns:a="http://schemas.openxmlformats.org/drawingml/2006/main" xmlns:r="http://schemas.openxmlformats.org/officeDocument/2006/relationships" xmlns:p="http://schemas.openxmlformats.org/presentationml/2006/main">
  <p:tag name="NUM" val="4"/>
</p:tagLst>
</file>

<file path=ppt/tags/tag1193.xml><?xml version="1.0" encoding="utf-8"?>
<p:tagLst xmlns:a="http://schemas.openxmlformats.org/drawingml/2006/main" xmlns:r="http://schemas.openxmlformats.org/officeDocument/2006/relationships" xmlns:p="http://schemas.openxmlformats.org/presentationml/2006/main">
  <p:tag name="NUM" val="5"/>
</p:tagLst>
</file>

<file path=ppt/tags/tag1194.xml><?xml version="1.0" encoding="utf-8"?>
<p:tagLst xmlns:a="http://schemas.openxmlformats.org/drawingml/2006/main" xmlns:r="http://schemas.openxmlformats.org/officeDocument/2006/relationships" xmlns:p="http://schemas.openxmlformats.org/presentationml/2006/main">
  <p:tag name="NUM" val="6"/>
</p:tagLst>
</file>

<file path=ppt/tags/tag1195.xml><?xml version="1.0" encoding="utf-8"?>
<p:tagLst xmlns:a="http://schemas.openxmlformats.org/drawingml/2006/main" xmlns:r="http://schemas.openxmlformats.org/officeDocument/2006/relationships" xmlns:p="http://schemas.openxmlformats.org/presentationml/2006/main">
  <p:tag name="NUM" val="7"/>
</p:tagLst>
</file>

<file path=ppt/tags/tag1196.xml><?xml version="1.0" encoding="utf-8"?>
<p:tagLst xmlns:a="http://schemas.openxmlformats.org/drawingml/2006/main" xmlns:r="http://schemas.openxmlformats.org/officeDocument/2006/relationships" xmlns:p="http://schemas.openxmlformats.org/presentationml/2006/main">
  <p:tag name="NUM" val="8"/>
</p:tagLst>
</file>

<file path=ppt/tags/tag1197.xml><?xml version="1.0" encoding="utf-8"?>
<p:tagLst xmlns:a="http://schemas.openxmlformats.org/drawingml/2006/main" xmlns:r="http://schemas.openxmlformats.org/officeDocument/2006/relationships" xmlns:p="http://schemas.openxmlformats.org/presentationml/2006/main">
  <p:tag name="NUM" val="1"/>
</p:tagLst>
</file>

<file path=ppt/tags/tag1198.xml><?xml version="1.0" encoding="utf-8"?>
<p:tagLst xmlns:a="http://schemas.openxmlformats.org/drawingml/2006/main" xmlns:r="http://schemas.openxmlformats.org/officeDocument/2006/relationships" xmlns:p="http://schemas.openxmlformats.org/presentationml/2006/main">
  <p:tag name="NUM" val="2"/>
</p:tagLst>
</file>

<file path=ppt/tags/tag119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00.xml><?xml version="1.0" encoding="utf-8"?>
<p:tagLst xmlns:a="http://schemas.openxmlformats.org/drawingml/2006/main" xmlns:r="http://schemas.openxmlformats.org/officeDocument/2006/relationships" xmlns:p="http://schemas.openxmlformats.org/presentationml/2006/main">
  <p:tag name="NUM" val="4"/>
</p:tagLst>
</file>

<file path=ppt/tags/tag1201.xml><?xml version="1.0" encoding="utf-8"?>
<p:tagLst xmlns:a="http://schemas.openxmlformats.org/drawingml/2006/main" xmlns:r="http://schemas.openxmlformats.org/officeDocument/2006/relationships" xmlns:p="http://schemas.openxmlformats.org/presentationml/2006/main">
  <p:tag name="NUM" val="5"/>
</p:tagLst>
</file>

<file path=ppt/tags/tag1202.xml><?xml version="1.0" encoding="utf-8"?>
<p:tagLst xmlns:a="http://schemas.openxmlformats.org/drawingml/2006/main" xmlns:r="http://schemas.openxmlformats.org/officeDocument/2006/relationships" xmlns:p="http://schemas.openxmlformats.org/presentationml/2006/main">
  <p:tag name="NUM" val="6"/>
</p:tagLst>
</file>

<file path=ppt/tags/tag1203.xml><?xml version="1.0" encoding="utf-8"?>
<p:tagLst xmlns:a="http://schemas.openxmlformats.org/drawingml/2006/main" xmlns:r="http://schemas.openxmlformats.org/officeDocument/2006/relationships" xmlns:p="http://schemas.openxmlformats.org/presentationml/2006/main">
  <p:tag name="NUM" val="7"/>
</p:tagLst>
</file>

<file path=ppt/tags/tag1204.xml><?xml version="1.0" encoding="utf-8"?>
<p:tagLst xmlns:a="http://schemas.openxmlformats.org/drawingml/2006/main" xmlns:r="http://schemas.openxmlformats.org/officeDocument/2006/relationships" xmlns:p="http://schemas.openxmlformats.org/presentationml/2006/main">
  <p:tag name="NUM" val="8"/>
</p:tagLst>
</file>

<file path=ppt/tags/tag1205.xml><?xml version="1.0" encoding="utf-8"?>
<p:tagLst xmlns:a="http://schemas.openxmlformats.org/drawingml/2006/main" xmlns:r="http://schemas.openxmlformats.org/officeDocument/2006/relationships" xmlns:p="http://schemas.openxmlformats.org/presentationml/2006/main">
  <p:tag name="NUM" val="1"/>
</p:tagLst>
</file>

<file path=ppt/tags/tag1206.xml><?xml version="1.0" encoding="utf-8"?>
<p:tagLst xmlns:a="http://schemas.openxmlformats.org/drawingml/2006/main" xmlns:r="http://schemas.openxmlformats.org/officeDocument/2006/relationships" xmlns:p="http://schemas.openxmlformats.org/presentationml/2006/main">
  <p:tag name="NUM" val="2"/>
</p:tagLst>
</file>

<file path=ppt/tags/tag1207.xml><?xml version="1.0" encoding="utf-8"?>
<p:tagLst xmlns:a="http://schemas.openxmlformats.org/drawingml/2006/main" xmlns:r="http://schemas.openxmlformats.org/officeDocument/2006/relationships" xmlns:p="http://schemas.openxmlformats.org/presentationml/2006/main">
  <p:tag name="NUM" val="3"/>
</p:tagLst>
</file>

<file path=ppt/tags/tag1208.xml><?xml version="1.0" encoding="utf-8"?>
<p:tagLst xmlns:a="http://schemas.openxmlformats.org/drawingml/2006/main" xmlns:r="http://schemas.openxmlformats.org/officeDocument/2006/relationships" xmlns:p="http://schemas.openxmlformats.org/presentationml/2006/main">
  <p:tag name="NUM" val="4"/>
</p:tagLst>
</file>

<file path=ppt/tags/tag1209.xml><?xml version="1.0" encoding="utf-8"?>
<p:tagLst xmlns:a="http://schemas.openxmlformats.org/drawingml/2006/main" xmlns:r="http://schemas.openxmlformats.org/officeDocument/2006/relationships" xmlns:p="http://schemas.openxmlformats.org/presentationml/2006/main">
  <p:tag name="NUM" val="5"/>
</p:tagLst>
</file>

<file path=ppt/tags/tag121.xml><?xml version="1.0" encoding="utf-8"?>
<p:tagLst xmlns:a="http://schemas.openxmlformats.org/drawingml/2006/main" xmlns:r="http://schemas.openxmlformats.org/officeDocument/2006/relationships" xmlns:p="http://schemas.openxmlformats.org/presentationml/2006/main">
  <p:tag name="NUM" val="5"/>
</p:tagLst>
</file>

<file path=ppt/tags/tag1210.xml><?xml version="1.0" encoding="utf-8"?>
<p:tagLst xmlns:a="http://schemas.openxmlformats.org/drawingml/2006/main" xmlns:r="http://schemas.openxmlformats.org/officeDocument/2006/relationships" xmlns:p="http://schemas.openxmlformats.org/presentationml/2006/main">
  <p:tag name="NUM" val="6"/>
</p:tagLst>
</file>

<file path=ppt/tags/tag1211.xml><?xml version="1.0" encoding="utf-8"?>
<p:tagLst xmlns:a="http://schemas.openxmlformats.org/drawingml/2006/main" xmlns:r="http://schemas.openxmlformats.org/officeDocument/2006/relationships" xmlns:p="http://schemas.openxmlformats.org/presentationml/2006/main">
  <p:tag name="NUM" val="7"/>
</p:tagLst>
</file>

<file path=ppt/tags/tag1212.xml><?xml version="1.0" encoding="utf-8"?>
<p:tagLst xmlns:a="http://schemas.openxmlformats.org/drawingml/2006/main" xmlns:r="http://schemas.openxmlformats.org/officeDocument/2006/relationships" xmlns:p="http://schemas.openxmlformats.org/presentationml/2006/main">
  <p:tag name="NUM" val="8"/>
</p:tagLst>
</file>

<file path=ppt/tags/tag1213.xml><?xml version="1.0" encoding="utf-8"?>
<p:tagLst xmlns:a="http://schemas.openxmlformats.org/drawingml/2006/main" xmlns:r="http://schemas.openxmlformats.org/officeDocument/2006/relationships" xmlns:p="http://schemas.openxmlformats.org/presentationml/2006/main">
  <p:tag name="NUM" val="1"/>
</p:tagLst>
</file>

<file path=ppt/tags/tag1214.xml><?xml version="1.0" encoding="utf-8"?>
<p:tagLst xmlns:a="http://schemas.openxmlformats.org/drawingml/2006/main" xmlns:r="http://schemas.openxmlformats.org/officeDocument/2006/relationships" xmlns:p="http://schemas.openxmlformats.org/presentationml/2006/main">
  <p:tag name="NUM" val="2"/>
</p:tagLst>
</file>

<file path=ppt/tags/tag1215.xml><?xml version="1.0" encoding="utf-8"?>
<p:tagLst xmlns:a="http://schemas.openxmlformats.org/drawingml/2006/main" xmlns:r="http://schemas.openxmlformats.org/officeDocument/2006/relationships" xmlns:p="http://schemas.openxmlformats.org/presentationml/2006/main">
  <p:tag name="NUM" val="3"/>
</p:tagLst>
</file>

<file path=ppt/tags/tag1216.xml><?xml version="1.0" encoding="utf-8"?>
<p:tagLst xmlns:a="http://schemas.openxmlformats.org/drawingml/2006/main" xmlns:r="http://schemas.openxmlformats.org/officeDocument/2006/relationships" xmlns:p="http://schemas.openxmlformats.org/presentationml/2006/main">
  <p:tag name="NUM" val="4"/>
</p:tagLst>
</file>

<file path=ppt/tags/tag1217.xml><?xml version="1.0" encoding="utf-8"?>
<p:tagLst xmlns:a="http://schemas.openxmlformats.org/drawingml/2006/main" xmlns:r="http://schemas.openxmlformats.org/officeDocument/2006/relationships" xmlns:p="http://schemas.openxmlformats.org/presentationml/2006/main">
  <p:tag name="NUM" val="5"/>
</p:tagLst>
</file>

<file path=ppt/tags/tag1218.xml><?xml version="1.0" encoding="utf-8"?>
<p:tagLst xmlns:a="http://schemas.openxmlformats.org/drawingml/2006/main" xmlns:r="http://schemas.openxmlformats.org/officeDocument/2006/relationships" xmlns:p="http://schemas.openxmlformats.org/presentationml/2006/main">
  <p:tag name="NUM" val="6"/>
</p:tagLst>
</file>

<file path=ppt/tags/tag1219.xml><?xml version="1.0" encoding="utf-8"?>
<p:tagLst xmlns:a="http://schemas.openxmlformats.org/drawingml/2006/main" xmlns:r="http://schemas.openxmlformats.org/officeDocument/2006/relationships" xmlns:p="http://schemas.openxmlformats.org/presentationml/2006/main">
  <p:tag name="NUM" val="7"/>
</p:tagLst>
</file>

<file path=ppt/tags/tag122.xml><?xml version="1.0" encoding="utf-8"?>
<p:tagLst xmlns:a="http://schemas.openxmlformats.org/drawingml/2006/main" xmlns:r="http://schemas.openxmlformats.org/officeDocument/2006/relationships" xmlns:p="http://schemas.openxmlformats.org/presentationml/2006/main">
  <p:tag name="NUM" val="6"/>
</p:tagLst>
</file>

<file path=ppt/tags/tag1220.xml><?xml version="1.0" encoding="utf-8"?>
<p:tagLst xmlns:a="http://schemas.openxmlformats.org/drawingml/2006/main" xmlns:r="http://schemas.openxmlformats.org/officeDocument/2006/relationships" xmlns:p="http://schemas.openxmlformats.org/presentationml/2006/main">
  <p:tag name="NUM" val="8"/>
</p:tagLst>
</file>

<file path=ppt/tags/tag1221.xml><?xml version="1.0" encoding="utf-8"?>
<p:tagLst xmlns:a="http://schemas.openxmlformats.org/drawingml/2006/main" xmlns:r="http://schemas.openxmlformats.org/officeDocument/2006/relationships" xmlns:p="http://schemas.openxmlformats.org/presentationml/2006/main">
  <p:tag name="NUM" val="1"/>
</p:tagLst>
</file>

<file path=ppt/tags/tag1222.xml><?xml version="1.0" encoding="utf-8"?>
<p:tagLst xmlns:a="http://schemas.openxmlformats.org/drawingml/2006/main" xmlns:r="http://schemas.openxmlformats.org/officeDocument/2006/relationships" xmlns:p="http://schemas.openxmlformats.org/presentationml/2006/main">
  <p:tag name="NUM" val="2"/>
</p:tagLst>
</file>

<file path=ppt/tags/tag1223.xml><?xml version="1.0" encoding="utf-8"?>
<p:tagLst xmlns:a="http://schemas.openxmlformats.org/drawingml/2006/main" xmlns:r="http://schemas.openxmlformats.org/officeDocument/2006/relationships" xmlns:p="http://schemas.openxmlformats.org/presentationml/2006/main">
  <p:tag name="NUM" val="3"/>
</p:tagLst>
</file>

<file path=ppt/tags/tag1224.xml><?xml version="1.0" encoding="utf-8"?>
<p:tagLst xmlns:a="http://schemas.openxmlformats.org/drawingml/2006/main" xmlns:r="http://schemas.openxmlformats.org/officeDocument/2006/relationships" xmlns:p="http://schemas.openxmlformats.org/presentationml/2006/main">
  <p:tag name="NUM" val="4"/>
</p:tagLst>
</file>

<file path=ppt/tags/tag1225.xml><?xml version="1.0" encoding="utf-8"?>
<p:tagLst xmlns:a="http://schemas.openxmlformats.org/drawingml/2006/main" xmlns:r="http://schemas.openxmlformats.org/officeDocument/2006/relationships" xmlns:p="http://schemas.openxmlformats.org/presentationml/2006/main">
  <p:tag name="NUM" val="5"/>
</p:tagLst>
</file>

<file path=ppt/tags/tag1226.xml><?xml version="1.0" encoding="utf-8"?>
<p:tagLst xmlns:a="http://schemas.openxmlformats.org/drawingml/2006/main" xmlns:r="http://schemas.openxmlformats.org/officeDocument/2006/relationships" xmlns:p="http://schemas.openxmlformats.org/presentationml/2006/main">
  <p:tag name="NUM" val="6"/>
</p:tagLst>
</file>

<file path=ppt/tags/tag1227.xml><?xml version="1.0" encoding="utf-8"?>
<p:tagLst xmlns:a="http://schemas.openxmlformats.org/drawingml/2006/main" xmlns:r="http://schemas.openxmlformats.org/officeDocument/2006/relationships" xmlns:p="http://schemas.openxmlformats.org/presentationml/2006/main">
  <p:tag name="NUM" val="7"/>
</p:tagLst>
</file>

<file path=ppt/tags/tag1228.xml><?xml version="1.0" encoding="utf-8"?>
<p:tagLst xmlns:a="http://schemas.openxmlformats.org/drawingml/2006/main" xmlns:r="http://schemas.openxmlformats.org/officeDocument/2006/relationships" xmlns:p="http://schemas.openxmlformats.org/presentationml/2006/main">
  <p:tag name="NUM" val="8"/>
</p:tagLst>
</file>

<file path=ppt/tags/tag1229.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7"/>
</p:tagLst>
</file>

<file path=ppt/tags/tag1230.xml><?xml version="1.0" encoding="utf-8"?>
<p:tagLst xmlns:a="http://schemas.openxmlformats.org/drawingml/2006/main" xmlns:r="http://schemas.openxmlformats.org/officeDocument/2006/relationships" xmlns:p="http://schemas.openxmlformats.org/presentationml/2006/main">
  <p:tag name="NUM" val="2"/>
</p:tagLst>
</file>

<file path=ppt/tags/tag1231.xml><?xml version="1.0" encoding="utf-8"?>
<p:tagLst xmlns:a="http://schemas.openxmlformats.org/drawingml/2006/main" xmlns:r="http://schemas.openxmlformats.org/officeDocument/2006/relationships" xmlns:p="http://schemas.openxmlformats.org/presentationml/2006/main">
  <p:tag name="NUM" val="3"/>
</p:tagLst>
</file>

<file path=ppt/tags/tag1232.xml><?xml version="1.0" encoding="utf-8"?>
<p:tagLst xmlns:a="http://schemas.openxmlformats.org/drawingml/2006/main" xmlns:r="http://schemas.openxmlformats.org/officeDocument/2006/relationships" xmlns:p="http://schemas.openxmlformats.org/presentationml/2006/main">
  <p:tag name="NUM" val="4"/>
</p:tagLst>
</file>

<file path=ppt/tags/tag1233.xml><?xml version="1.0" encoding="utf-8"?>
<p:tagLst xmlns:a="http://schemas.openxmlformats.org/drawingml/2006/main" xmlns:r="http://schemas.openxmlformats.org/officeDocument/2006/relationships" xmlns:p="http://schemas.openxmlformats.org/presentationml/2006/main">
  <p:tag name="NUM" val="5"/>
</p:tagLst>
</file>

<file path=ppt/tags/tag1234.xml><?xml version="1.0" encoding="utf-8"?>
<p:tagLst xmlns:a="http://schemas.openxmlformats.org/drawingml/2006/main" xmlns:r="http://schemas.openxmlformats.org/officeDocument/2006/relationships" xmlns:p="http://schemas.openxmlformats.org/presentationml/2006/main">
  <p:tag name="NUM" val="6"/>
</p:tagLst>
</file>

<file path=ppt/tags/tag1235.xml><?xml version="1.0" encoding="utf-8"?>
<p:tagLst xmlns:a="http://schemas.openxmlformats.org/drawingml/2006/main" xmlns:r="http://schemas.openxmlformats.org/officeDocument/2006/relationships" xmlns:p="http://schemas.openxmlformats.org/presentationml/2006/main">
  <p:tag name="NUM" val="7"/>
</p:tagLst>
</file>

<file path=ppt/tags/tag1236.xml><?xml version="1.0" encoding="utf-8"?>
<p:tagLst xmlns:a="http://schemas.openxmlformats.org/drawingml/2006/main" xmlns:r="http://schemas.openxmlformats.org/officeDocument/2006/relationships" xmlns:p="http://schemas.openxmlformats.org/presentationml/2006/main">
  <p:tag name="NUM" val="8"/>
</p:tagLst>
</file>

<file path=ppt/tags/tag1237.xml><?xml version="1.0" encoding="utf-8"?>
<p:tagLst xmlns:a="http://schemas.openxmlformats.org/drawingml/2006/main" xmlns:r="http://schemas.openxmlformats.org/officeDocument/2006/relationships" xmlns:p="http://schemas.openxmlformats.org/presentationml/2006/main">
  <p:tag name="NUM" val="1"/>
</p:tagLst>
</file>

<file path=ppt/tags/tag1238.xml><?xml version="1.0" encoding="utf-8"?>
<p:tagLst xmlns:a="http://schemas.openxmlformats.org/drawingml/2006/main" xmlns:r="http://schemas.openxmlformats.org/officeDocument/2006/relationships" xmlns:p="http://schemas.openxmlformats.org/presentationml/2006/main">
  <p:tag name="NUM" val="2"/>
</p:tagLst>
</file>

<file path=ppt/tags/tag1239.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8"/>
</p:tagLst>
</file>

<file path=ppt/tags/tag1240.xml><?xml version="1.0" encoding="utf-8"?>
<p:tagLst xmlns:a="http://schemas.openxmlformats.org/drawingml/2006/main" xmlns:r="http://schemas.openxmlformats.org/officeDocument/2006/relationships" xmlns:p="http://schemas.openxmlformats.org/presentationml/2006/main">
  <p:tag name="NUM" val="4"/>
</p:tagLst>
</file>

<file path=ppt/tags/tag1241.xml><?xml version="1.0" encoding="utf-8"?>
<p:tagLst xmlns:a="http://schemas.openxmlformats.org/drawingml/2006/main" xmlns:r="http://schemas.openxmlformats.org/officeDocument/2006/relationships" xmlns:p="http://schemas.openxmlformats.org/presentationml/2006/main">
  <p:tag name="NUM" val="5"/>
</p:tagLst>
</file>

<file path=ppt/tags/tag1242.xml><?xml version="1.0" encoding="utf-8"?>
<p:tagLst xmlns:a="http://schemas.openxmlformats.org/drawingml/2006/main" xmlns:r="http://schemas.openxmlformats.org/officeDocument/2006/relationships" xmlns:p="http://schemas.openxmlformats.org/presentationml/2006/main">
  <p:tag name="NUM" val="6"/>
</p:tagLst>
</file>

<file path=ppt/tags/tag1243.xml><?xml version="1.0" encoding="utf-8"?>
<p:tagLst xmlns:a="http://schemas.openxmlformats.org/drawingml/2006/main" xmlns:r="http://schemas.openxmlformats.org/officeDocument/2006/relationships" xmlns:p="http://schemas.openxmlformats.org/presentationml/2006/main">
  <p:tag name="NUM" val="7"/>
</p:tagLst>
</file>

<file path=ppt/tags/tag1244.xml><?xml version="1.0" encoding="utf-8"?>
<p:tagLst xmlns:a="http://schemas.openxmlformats.org/drawingml/2006/main" xmlns:r="http://schemas.openxmlformats.org/officeDocument/2006/relationships" xmlns:p="http://schemas.openxmlformats.org/presentationml/2006/main">
  <p:tag name="NUM" val="8"/>
</p:tagLst>
</file>

<file path=ppt/tags/tag1245.xml><?xml version="1.0" encoding="utf-8"?>
<p:tagLst xmlns:a="http://schemas.openxmlformats.org/drawingml/2006/main" xmlns:r="http://schemas.openxmlformats.org/officeDocument/2006/relationships" xmlns:p="http://schemas.openxmlformats.org/presentationml/2006/main">
  <p:tag name="NUM" val="1"/>
</p:tagLst>
</file>

<file path=ppt/tags/tag1246.xml><?xml version="1.0" encoding="utf-8"?>
<p:tagLst xmlns:a="http://schemas.openxmlformats.org/drawingml/2006/main" xmlns:r="http://schemas.openxmlformats.org/officeDocument/2006/relationships" xmlns:p="http://schemas.openxmlformats.org/presentationml/2006/main">
  <p:tag name="NUM" val="2"/>
</p:tagLst>
</file>

<file path=ppt/tags/tag1247.xml><?xml version="1.0" encoding="utf-8"?>
<p:tagLst xmlns:a="http://schemas.openxmlformats.org/drawingml/2006/main" xmlns:r="http://schemas.openxmlformats.org/officeDocument/2006/relationships" xmlns:p="http://schemas.openxmlformats.org/presentationml/2006/main">
  <p:tag name="NUM" val="3"/>
</p:tagLst>
</file>

<file path=ppt/tags/tag1248.xml><?xml version="1.0" encoding="utf-8"?>
<p:tagLst xmlns:a="http://schemas.openxmlformats.org/drawingml/2006/main" xmlns:r="http://schemas.openxmlformats.org/officeDocument/2006/relationships" xmlns:p="http://schemas.openxmlformats.org/presentationml/2006/main">
  <p:tag name="NUM" val="4"/>
</p:tagLst>
</file>

<file path=ppt/tags/tag1249.xml><?xml version="1.0" encoding="utf-8"?>
<p:tagLst xmlns:a="http://schemas.openxmlformats.org/drawingml/2006/main" xmlns:r="http://schemas.openxmlformats.org/officeDocument/2006/relationships" xmlns:p="http://schemas.openxmlformats.org/presentationml/2006/main">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9"/>
</p:tagLst>
</file>

<file path=ppt/tags/tag1250.xml><?xml version="1.0" encoding="utf-8"?>
<p:tagLst xmlns:a="http://schemas.openxmlformats.org/drawingml/2006/main" xmlns:r="http://schemas.openxmlformats.org/officeDocument/2006/relationships" xmlns:p="http://schemas.openxmlformats.org/presentationml/2006/main">
  <p:tag name="NUM" val="6"/>
</p:tagLst>
</file>

<file path=ppt/tags/tag1251.xml><?xml version="1.0" encoding="utf-8"?>
<p:tagLst xmlns:a="http://schemas.openxmlformats.org/drawingml/2006/main" xmlns:r="http://schemas.openxmlformats.org/officeDocument/2006/relationships" xmlns:p="http://schemas.openxmlformats.org/presentationml/2006/main">
  <p:tag name="NUM" val="7"/>
</p:tagLst>
</file>

<file path=ppt/tags/tag1252.xml><?xml version="1.0" encoding="utf-8"?>
<p:tagLst xmlns:a="http://schemas.openxmlformats.org/drawingml/2006/main" xmlns:r="http://schemas.openxmlformats.org/officeDocument/2006/relationships" xmlns:p="http://schemas.openxmlformats.org/presentationml/2006/main">
  <p:tag name="NUM" val="8"/>
</p:tagLst>
</file>

<file path=ppt/tags/tag1253.xml><?xml version="1.0" encoding="utf-8"?>
<p:tagLst xmlns:a="http://schemas.openxmlformats.org/drawingml/2006/main" xmlns:r="http://schemas.openxmlformats.org/officeDocument/2006/relationships" xmlns:p="http://schemas.openxmlformats.org/presentationml/2006/main">
  <p:tag name="NUM" val="1"/>
</p:tagLst>
</file>

<file path=ppt/tags/tag1254.xml><?xml version="1.0" encoding="utf-8"?>
<p:tagLst xmlns:a="http://schemas.openxmlformats.org/drawingml/2006/main" xmlns:r="http://schemas.openxmlformats.org/officeDocument/2006/relationships" xmlns:p="http://schemas.openxmlformats.org/presentationml/2006/main">
  <p:tag name="NUM" val="2"/>
</p:tagLst>
</file>

<file path=ppt/tags/tag1255.xml><?xml version="1.0" encoding="utf-8"?>
<p:tagLst xmlns:a="http://schemas.openxmlformats.org/drawingml/2006/main" xmlns:r="http://schemas.openxmlformats.org/officeDocument/2006/relationships" xmlns:p="http://schemas.openxmlformats.org/presentationml/2006/main">
  <p:tag name="NUM" val="3"/>
</p:tagLst>
</file>

<file path=ppt/tags/tag1256.xml><?xml version="1.0" encoding="utf-8"?>
<p:tagLst xmlns:a="http://schemas.openxmlformats.org/drawingml/2006/main" xmlns:r="http://schemas.openxmlformats.org/officeDocument/2006/relationships" xmlns:p="http://schemas.openxmlformats.org/presentationml/2006/main">
  <p:tag name="NUM" val="4"/>
</p:tagLst>
</file>

<file path=ppt/tags/tag1257.xml><?xml version="1.0" encoding="utf-8"?>
<p:tagLst xmlns:a="http://schemas.openxmlformats.org/drawingml/2006/main" xmlns:r="http://schemas.openxmlformats.org/officeDocument/2006/relationships" xmlns:p="http://schemas.openxmlformats.org/presentationml/2006/main">
  <p:tag name="NUM" val="5"/>
</p:tagLst>
</file>

<file path=ppt/tags/tag1258.xml><?xml version="1.0" encoding="utf-8"?>
<p:tagLst xmlns:a="http://schemas.openxmlformats.org/drawingml/2006/main" xmlns:r="http://schemas.openxmlformats.org/officeDocument/2006/relationships" xmlns:p="http://schemas.openxmlformats.org/presentationml/2006/main">
  <p:tag name="NUM" val="6"/>
</p:tagLst>
</file>

<file path=ppt/tags/tag1259.xml><?xml version="1.0" encoding="utf-8"?>
<p:tagLst xmlns:a="http://schemas.openxmlformats.org/drawingml/2006/main" xmlns:r="http://schemas.openxmlformats.org/officeDocument/2006/relationships" xmlns:p="http://schemas.openxmlformats.org/presentationml/2006/main">
  <p:tag name="NUM" val="7"/>
</p:tagLst>
</file>

<file path=ppt/tags/tag126.xml><?xml version="1.0" encoding="utf-8"?>
<p:tagLst xmlns:a="http://schemas.openxmlformats.org/drawingml/2006/main" xmlns:r="http://schemas.openxmlformats.org/officeDocument/2006/relationships" xmlns:p="http://schemas.openxmlformats.org/presentationml/2006/main">
  <p:tag name="NUM" val="10"/>
</p:tagLst>
</file>

<file path=ppt/tags/tag1260.xml><?xml version="1.0" encoding="utf-8"?>
<p:tagLst xmlns:a="http://schemas.openxmlformats.org/drawingml/2006/main" xmlns:r="http://schemas.openxmlformats.org/officeDocument/2006/relationships" xmlns:p="http://schemas.openxmlformats.org/presentationml/2006/main">
  <p:tag name="NUM" val="8"/>
</p:tagLst>
</file>

<file path=ppt/tags/tag1261.xml><?xml version="1.0" encoding="utf-8"?>
<p:tagLst xmlns:a="http://schemas.openxmlformats.org/drawingml/2006/main" xmlns:r="http://schemas.openxmlformats.org/officeDocument/2006/relationships" xmlns:p="http://schemas.openxmlformats.org/presentationml/2006/main">
  <p:tag name="NUM" val="1"/>
</p:tagLst>
</file>

<file path=ppt/tags/tag1262.xml><?xml version="1.0" encoding="utf-8"?>
<p:tagLst xmlns:a="http://schemas.openxmlformats.org/drawingml/2006/main" xmlns:r="http://schemas.openxmlformats.org/officeDocument/2006/relationships" xmlns:p="http://schemas.openxmlformats.org/presentationml/2006/main">
  <p:tag name="NUM" val="2"/>
</p:tagLst>
</file>

<file path=ppt/tags/tag1263.xml><?xml version="1.0" encoding="utf-8"?>
<p:tagLst xmlns:a="http://schemas.openxmlformats.org/drawingml/2006/main" xmlns:r="http://schemas.openxmlformats.org/officeDocument/2006/relationships" xmlns:p="http://schemas.openxmlformats.org/presentationml/2006/main">
  <p:tag name="NUM" val="3"/>
</p:tagLst>
</file>

<file path=ppt/tags/tag1264.xml><?xml version="1.0" encoding="utf-8"?>
<p:tagLst xmlns:a="http://schemas.openxmlformats.org/drawingml/2006/main" xmlns:r="http://schemas.openxmlformats.org/officeDocument/2006/relationships" xmlns:p="http://schemas.openxmlformats.org/presentationml/2006/main">
  <p:tag name="NUM" val="4"/>
</p:tagLst>
</file>

<file path=ppt/tags/tag1265.xml><?xml version="1.0" encoding="utf-8"?>
<p:tagLst xmlns:a="http://schemas.openxmlformats.org/drawingml/2006/main" xmlns:r="http://schemas.openxmlformats.org/officeDocument/2006/relationships" xmlns:p="http://schemas.openxmlformats.org/presentationml/2006/main">
  <p:tag name="NUM" val="5"/>
</p:tagLst>
</file>

<file path=ppt/tags/tag1266.xml><?xml version="1.0" encoding="utf-8"?>
<p:tagLst xmlns:a="http://schemas.openxmlformats.org/drawingml/2006/main" xmlns:r="http://schemas.openxmlformats.org/officeDocument/2006/relationships" xmlns:p="http://schemas.openxmlformats.org/presentationml/2006/main">
  <p:tag name="NUM" val="6"/>
</p:tagLst>
</file>

<file path=ppt/tags/tag1267.xml><?xml version="1.0" encoding="utf-8"?>
<p:tagLst xmlns:a="http://schemas.openxmlformats.org/drawingml/2006/main" xmlns:r="http://schemas.openxmlformats.org/officeDocument/2006/relationships" xmlns:p="http://schemas.openxmlformats.org/presentationml/2006/main">
  <p:tag name="NUM" val="7"/>
</p:tagLst>
</file>

<file path=ppt/tags/tag1268.xml><?xml version="1.0" encoding="utf-8"?>
<p:tagLst xmlns:a="http://schemas.openxmlformats.org/drawingml/2006/main" xmlns:r="http://schemas.openxmlformats.org/officeDocument/2006/relationships" xmlns:p="http://schemas.openxmlformats.org/presentationml/2006/main">
  <p:tag name="NUM" val="8"/>
</p:tagLst>
</file>

<file path=ppt/tags/tag1269.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11"/>
</p:tagLst>
</file>

<file path=ppt/tags/tag1270.xml><?xml version="1.0" encoding="utf-8"?>
<p:tagLst xmlns:a="http://schemas.openxmlformats.org/drawingml/2006/main" xmlns:r="http://schemas.openxmlformats.org/officeDocument/2006/relationships" xmlns:p="http://schemas.openxmlformats.org/presentationml/2006/main">
  <p:tag name="NUM" val="2"/>
</p:tagLst>
</file>

<file path=ppt/tags/tag1271.xml><?xml version="1.0" encoding="utf-8"?>
<p:tagLst xmlns:a="http://schemas.openxmlformats.org/drawingml/2006/main" xmlns:r="http://schemas.openxmlformats.org/officeDocument/2006/relationships" xmlns:p="http://schemas.openxmlformats.org/presentationml/2006/main">
  <p:tag name="NUM" val="3"/>
</p:tagLst>
</file>

<file path=ppt/tags/tag1272.xml><?xml version="1.0" encoding="utf-8"?>
<p:tagLst xmlns:a="http://schemas.openxmlformats.org/drawingml/2006/main" xmlns:r="http://schemas.openxmlformats.org/officeDocument/2006/relationships" xmlns:p="http://schemas.openxmlformats.org/presentationml/2006/main">
  <p:tag name="NUM" val="4"/>
</p:tagLst>
</file>

<file path=ppt/tags/tag1273.xml><?xml version="1.0" encoding="utf-8"?>
<p:tagLst xmlns:a="http://schemas.openxmlformats.org/drawingml/2006/main" xmlns:r="http://schemas.openxmlformats.org/officeDocument/2006/relationships" xmlns:p="http://schemas.openxmlformats.org/presentationml/2006/main">
  <p:tag name="NUM" val="5"/>
</p:tagLst>
</file>

<file path=ppt/tags/tag1274.xml><?xml version="1.0" encoding="utf-8"?>
<p:tagLst xmlns:a="http://schemas.openxmlformats.org/drawingml/2006/main" xmlns:r="http://schemas.openxmlformats.org/officeDocument/2006/relationships" xmlns:p="http://schemas.openxmlformats.org/presentationml/2006/main">
  <p:tag name="NUM" val="6"/>
</p:tagLst>
</file>

<file path=ppt/tags/tag1275.xml><?xml version="1.0" encoding="utf-8"?>
<p:tagLst xmlns:a="http://schemas.openxmlformats.org/drawingml/2006/main" xmlns:r="http://schemas.openxmlformats.org/officeDocument/2006/relationships" xmlns:p="http://schemas.openxmlformats.org/presentationml/2006/main">
  <p:tag name="NUM" val="7"/>
</p:tagLst>
</file>

<file path=ppt/tags/tag1276.xml><?xml version="1.0" encoding="utf-8"?>
<p:tagLst xmlns:a="http://schemas.openxmlformats.org/drawingml/2006/main" xmlns:r="http://schemas.openxmlformats.org/officeDocument/2006/relationships" xmlns:p="http://schemas.openxmlformats.org/presentationml/2006/main">
  <p:tag name="NUM" val="8"/>
</p:tagLst>
</file>

<file path=ppt/tags/tag1277.xml><?xml version="1.0" encoding="utf-8"?>
<p:tagLst xmlns:a="http://schemas.openxmlformats.org/drawingml/2006/main" xmlns:r="http://schemas.openxmlformats.org/officeDocument/2006/relationships" xmlns:p="http://schemas.openxmlformats.org/presentationml/2006/main">
  <p:tag name="NUM" val="1"/>
</p:tagLst>
</file>

<file path=ppt/tags/tag1278.xml><?xml version="1.0" encoding="utf-8"?>
<p:tagLst xmlns:a="http://schemas.openxmlformats.org/drawingml/2006/main" xmlns:r="http://schemas.openxmlformats.org/officeDocument/2006/relationships" xmlns:p="http://schemas.openxmlformats.org/presentationml/2006/main">
  <p:tag name="NUM" val="2"/>
</p:tagLst>
</file>

<file path=ppt/tags/tag1279.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12"/>
</p:tagLst>
</file>

<file path=ppt/tags/tag1280.xml><?xml version="1.0" encoding="utf-8"?>
<p:tagLst xmlns:a="http://schemas.openxmlformats.org/drawingml/2006/main" xmlns:r="http://schemas.openxmlformats.org/officeDocument/2006/relationships" xmlns:p="http://schemas.openxmlformats.org/presentationml/2006/main">
  <p:tag name="NUM" val="4"/>
</p:tagLst>
</file>

<file path=ppt/tags/tag1281.xml><?xml version="1.0" encoding="utf-8"?>
<p:tagLst xmlns:a="http://schemas.openxmlformats.org/drawingml/2006/main" xmlns:r="http://schemas.openxmlformats.org/officeDocument/2006/relationships" xmlns:p="http://schemas.openxmlformats.org/presentationml/2006/main">
  <p:tag name="NUM" val="5"/>
</p:tagLst>
</file>

<file path=ppt/tags/tag1282.xml><?xml version="1.0" encoding="utf-8"?>
<p:tagLst xmlns:a="http://schemas.openxmlformats.org/drawingml/2006/main" xmlns:r="http://schemas.openxmlformats.org/officeDocument/2006/relationships" xmlns:p="http://schemas.openxmlformats.org/presentationml/2006/main">
  <p:tag name="NUM" val="6"/>
</p:tagLst>
</file>

<file path=ppt/tags/tag1283.xml><?xml version="1.0" encoding="utf-8"?>
<p:tagLst xmlns:a="http://schemas.openxmlformats.org/drawingml/2006/main" xmlns:r="http://schemas.openxmlformats.org/officeDocument/2006/relationships" xmlns:p="http://schemas.openxmlformats.org/presentationml/2006/main">
  <p:tag name="NUM" val="7"/>
</p:tagLst>
</file>

<file path=ppt/tags/tag1284.xml><?xml version="1.0" encoding="utf-8"?>
<p:tagLst xmlns:a="http://schemas.openxmlformats.org/drawingml/2006/main" xmlns:r="http://schemas.openxmlformats.org/officeDocument/2006/relationships" xmlns:p="http://schemas.openxmlformats.org/presentationml/2006/main">
  <p:tag name="NUM" val="8"/>
</p:tagLst>
</file>

<file path=ppt/tags/tag1285.xml><?xml version="1.0" encoding="utf-8"?>
<p:tagLst xmlns:a="http://schemas.openxmlformats.org/drawingml/2006/main" xmlns:r="http://schemas.openxmlformats.org/officeDocument/2006/relationships" xmlns:p="http://schemas.openxmlformats.org/presentationml/2006/main">
  <p:tag name="NUM" val="1"/>
</p:tagLst>
</file>

<file path=ppt/tags/tag1286.xml><?xml version="1.0" encoding="utf-8"?>
<p:tagLst xmlns:a="http://schemas.openxmlformats.org/drawingml/2006/main" xmlns:r="http://schemas.openxmlformats.org/officeDocument/2006/relationships" xmlns:p="http://schemas.openxmlformats.org/presentationml/2006/main">
  <p:tag name="NUM" val="2"/>
</p:tagLst>
</file>

<file path=ppt/tags/tag1287.xml><?xml version="1.0" encoding="utf-8"?>
<p:tagLst xmlns:a="http://schemas.openxmlformats.org/drawingml/2006/main" xmlns:r="http://schemas.openxmlformats.org/officeDocument/2006/relationships" xmlns:p="http://schemas.openxmlformats.org/presentationml/2006/main">
  <p:tag name="NUM" val="3"/>
</p:tagLst>
</file>

<file path=ppt/tags/tag1288.xml><?xml version="1.0" encoding="utf-8"?>
<p:tagLst xmlns:a="http://schemas.openxmlformats.org/drawingml/2006/main" xmlns:r="http://schemas.openxmlformats.org/officeDocument/2006/relationships" xmlns:p="http://schemas.openxmlformats.org/presentationml/2006/main">
  <p:tag name="NUM" val="4"/>
</p:tagLst>
</file>

<file path=ppt/tags/tag1289.xml><?xml version="1.0" encoding="utf-8"?>
<p:tagLst xmlns:a="http://schemas.openxmlformats.org/drawingml/2006/main" xmlns:r="http://schemas.openxmlformats.org/officeDocument/2006/relationships" xmlns:p="http://schemas.openxmlformats.org/presentationml/2006/main">
  <p:tag name="NUM" val="5"/>
</p:tagLst>
</file>

<file path=ppt/tags/tag129.xml><?xml version="1.0" encoding="utf-8"?>
<p:tagLst xmlns:a="http://schemas.openxmlformats.org/drawingml/2006/main" xmlns:r="http://schemas.openxmlformats.org/officeDocument/2006/relationships" xmlns:p="http://schemas.openxmlformats.org/presentationml/2006/main">
  <p:tag name="NUM" val="13"/>
</p:tagLst>
</file>

<file path=ppt/tags/tag1290.xml><?xml version="1.0" encoding="utf-8"?>
<p:tagLst xmlns:a="http://schemas.openxmlformats.org/drawingml/2006/main" xmlns:r="http://schemas.openxmlformats.org/officeDocument/2006/relationships" xmlns:p="http://schemas.openxmlformats.org/presentationml/2006/main">
  <p:tag name="NUM" val="6"/>
</p:tagLst>
</file>

<file path=ppt/tags/tag1291.xml><?xml version="1.0" encoding="utf-8"?>
<p:tagLst xmlns:a="http://schemas.openxmlformats.org/drawingml/2006/main" xmlns:r="http://schemas.openxmlformats.org/officeDocument/2006/relationships" xmlns:p="http://schemas.openxmlformats.org/presentationml/2006/main">
  <p:tag name="NUM" val="7"/>
</p:tagLst>
</file>

<file path=ppt/tags/tag1292.xml><?xml version="1.0" encoding="utf-8"?>
<p:tagLst xmlns:a="http://schemas.openxmlformats.org/drawingml/2006/main" xmlns:r="http://schemas.openxmlformats.org/officeDocument/2006/relationships" xmlns:p="http://schemas.openxmlformats.org/presentationml/2006/main">
  <p:tag name="NUM" val="8"/>
</p:tagLst>
</file>

<file path=ppt/tags/tag1293.xml><?xml version="1.0" encoding="utf-8"?>
<p:tagLst xmlns:a="http://schemas.openxmlformats.org/drawingml/2006/main" xmlns:r="http://schemas.openxmlformats.org/officeDocument/2006/relationships" xmlns:p="http://schemas.openxmlformats.org/presentationml/2006/main">
  <p:tag name="NUM" val="1"/>
</p:tagLst>
</file>

<file path=ppt/tags/tag1294.xml><?xml version="1.0" encoding="utf-8"?>
<p:tagLst xmlns:a="http://schemas.openxmlformats.org/drawingml/2006/main" xmlns:r="http://schemas.openxmlformats.org/officeDocument/2006/relationships" xmlns:p="http://schemas.openxmlformats.org/presentationml/2006/main">
  <p:tag name="NUM" val="2"/>
</p:tagLst>
</file>

<file path=ppt/tags/tag1295.xml><?xml version="1.0" encoding="utf-8"?>
<p:tagLst xmlns:a="http://schemas.openxmlformats.org/drawingml/2006/main" xmlns:r="http://schemas.openxmlformats.org/officeDocument/2006/relationships" xmlns:p="http://schemas.openxmlformats.org/presentationml/2006/main">
  <p:tag name="NUM" val="3"/>
</p:tagLst>
</file>

<file path=ppt/tags/tag1296.xml><?xml version="1.0" encoding="utf-8"?>
<p:tagLst xmlns:a="http://schemas.openxmlformats.org/drawingml/2006/main" xmlns:r="http://schemas.openxmlformats.org/officeDocument/2006/relationships" xmlns:p="http://schemas.openxmlformats.org/presentationml/2006/main">
  <p:tag name="NUM" val="4"/>
</p:tagLst>
</file>

<file path=ppt/tags/tag1297.xml><?xml version="1.0" encoding="utf-8"?>
<p:tagLst xmlns:a="http://schemas.openxmlformats.org/drawingml/2006/main" xmlns:r="http://schemas.openxmlformats.org/officeDocument/2006/relationships" xmlns:p="http://schemas.openxmlformats.org/presentationml/2006/main">
  <p:tag name="NUM" val="5"/>
</p:tagLst>
</file>

<file path=ppt/tags/tag1298.xml><?xml version="1.0" encoding="utf-8"?>
<p:tagLst xmlns:a="http://schemas.openxmlformats.org/drawingml/2006/main" xmlns:r="http://schemas.openxmlformats.org/officeDocument/2006/relationships" xmlns:p="http://schemas.openxmlformats.org/presentationml/2006/main">
  <p:tag name="NUM" val="6"/>
</p:tagLst>
</file>

<file path=ppt/tags/tag1299.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30.xml><?xml version="1.0" encoding="utf-8"?>
<p:tagLst xmlns:a="http://schemas.openxmlformats.org/drawingml/2006/main" xmlns:r="http://schemas.openxmlformats.org/officeDocument/2006/relationships" xmlns:p="http://schemas.openxmlformats.org/presentationml/2006/main">
  <p:tag name="NUM" val="14"/>
</p:tagLst>
</file>

<file path=ppt/tags/tag1300.xml><?xml version="1.0" encoding="utf-8"?>
<p:tagLst xmlns:a="http://schemas.openxmlformats.org/drawingml/2006/main" xmlns:r="http://schemas.openxmlformats.org/officeDocument/2006/relationships" xmlns:p="http://schemas.openxmlformats.org/presentationml/2006/main">
  <p:tag name="NUM" val="8"/>
</p:tagLst>
</file>

<file path=ppt/tags/tag1301.xml><?xml version="1.0" encoding="utf-8"?>
<p:tagLst xmlns:a="http://schemas.openxmlformats.org/drawingml/2006/main" xmlns:r="http://schemas.openxmlformats.org/officeDocument/2006/relationships" xmlns:p="http://schemas.openxmlformats.org/presentationml/2006/main">
  <p:tag name="NUM" val="1"/>
</p:tagLst>
</file>

<file path=ppt/tags/tag1302.xml><?xml version="1.0" encoding="utf-8"?>
<p:tagLst xmlns:a="http://schemas.openxmlformats.org/drawingml/2006/main" xmlns:r="http://schemas.openxmlformats.org/officeDocument/2006/relationships" xmlns:p="http://schemas.openxmlformats.org/presentationml/2006/main">
  <p:tag name="NUM" val="2"/>
</p:tagLst>
</file>

<file path=ppt/tags/tag1303.xml><?xml version="1.0" encoding="utf-8"?>
<p:tagLst xmlns:a="http://schemas.openxmlformats.org/drawingml/2006/main" xmlns:r="http://schemas.openxmlformats.org/officeDocument/2006/relationships" xmlns:p="http://schemas.openxmlformats.org/presentationml/2006/main">
  <p:tag name="NUM" val="3"/>
</p:tagLst>
</file>

<file path=ppt/tags/tag1304.xml><?xml version="1.0" encoding="utf-8"?>
<p:tagLst xmlns:a="http://schemas.openxmlformats.org/drawingml/2006/main" xmlns:r="http://schemas.openxmlformats.org/officeDocument/2006/relationships" xmlns:p="http://schemas.openxmlformats.org/presentationml/2006/main">
  <p:tag name="NUM" val="4"/>
</p:tagLst>
</file>

<file path=ppt/tags/tag1305.xml><?xml version="1.0" encoding="utf-8"?>
<p:tagLst xmlns:a="http://schemas.openxmlformats.org/drawingml/2006/main" xmlns:r="http://schemas.openxmlformats.org/officeDocument/2006/relationships" xmlns:p="http://schemas.openxmlformats.org/presentationml/2006/main">
  <p:tag name="NUM" val="5"/>
</p:tagLst>
</file>

<file path=ppt/tags/tag1306.xml><?xml version="1.0" encoding="utf-8"?>
<p:tagLst xmlns:a="http://schemas.openxmlformats.org/drawingml/2006/main" xmlns:r="http://schemas.openxmlformats.org/officeDocument/2006/relationships" xmlns:p="http://schemas.openxmlformats.org/presentationml/2006/main">
  <p:tag name="NUM" val="6"/>
</p:tagLst>
</file>

<file path=ppt/tags/tag1307.xml><?xml version="1.0" encoding="utf-8"?>
<p:tagLst xmlns:a="http://schemas.openxmlformats.org/drawingml/2006/main" xmlns:r="http://schemas.openxmlformats.org/officeDocument/2006/relationships" xmlns:p="http://schemas.openxmlformats.org/presentationml/2006/main">
  <p:tag name="NUM" val="7"/>
</p:tagLst>
</file>

<file path=ppt/tags/tag1308.xml><?xml version="1.0" encoding="utf-8"?>
<p:tagLst xmlns:a="http://schemas.openxmlformats.org/drawingml/2006/main" xmlns:r="http://schemas.openxmlformats.org/officeDocument/2006/relationships" xmlns:p="http://schemas.openxmlformats.org/presentationml/2006/main">
  <p:tag name="NUM" val="8"/>
</p:tagLst>
</file>

<file path=ppt/tags/tag1309.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15"/>
</p:tagLst>
</file>

<file path=ppt/tags/tag1310.xml><?xml version="1.0" encoding="utf-8"?>
<p:tagLst xmlns:a="http://schemas.openxmlformats.org/drawingml/2006/main" xmlns:r="http://schemas.openxmlformats.org/officeDocument/2006/relationships" xmlns:p="http://schemas.openxmlformats.org/presentationml/2006/main">
  <p:tag name="NUM" val="2"/>
</p:tagLst>
</file>

<file path=ppt/tags/tag1311.xml><?xml version="1.0" encoding="utf-8"?>
<p:tagLst xmlns:a="http://schemas.openxmlformats.org/drawingml/2006/main" xmlns:r="http://schemas.openxmlformats.org/officeDocument/2006/relationships" xmlns:p="http://schemas.openxmlformats.org/presentationml/2006/main">
  <p:tag name="NUM" val="3"/>
</p:tagLst>
</file>

<file path=ppt/tags/tag1312.xml><?xml version="1.0" encoding="utf-8"?>
<p:tagLst xmlns:a="http://schemas.openxmlformats.org/drawingml/2006/main" xmlns:r="http://schemas.openxmlformats.org/officeDocument/2006/relationships" xmlns:p="http://schemas.openxmlformats.org/presentationml/2006/main">
  <p:tag name="NUM" val="4"/>
</p:tagLst>
</file>

<file path=ppt/tags/tag1313.xml><?xml version="1.0" encoding="utf-8"?>
<p:tagLst xmlns:a="http://schemas.openxmlformats.org/drawingml/2006/main" xmlns:r="http://schemas.openxmlformats.org/officeDocument/2006/relationships" xmlns:p="http://schemas.openxmlformats.org/presentationml/2006/main">
  <p:tag name="NUM" val="5"/>
</p:tagLst>
</file>

<file path=ppt/tags/tag1314.xml><?xml version="1.0" encoding="utf-8"?>
<p:tagLst xmlns:a="http://schemas.openxmlformats.org/drawingml/2006/main" xmlns:r="http://schemas.openxmlformats.org/officeDocument/2006/relationships" xmlns:p="http://schemas.openxmlformats.org/presentationml/2006/main">
  <p:tag name="NUM" val="6"/>
</p:tagLst>
</file>

<file path=ppt/tags/tag1315.xml><?xml version="1.0" encoding="utf-8"?>
<p:tagLst xmlns:a="http://schemas.openxmlformats.org/drawingml/2006/main" xmlns:r="http://schemas.openxmlformats.org/officeDocument/2006/relationships" xmlns:p="http://schemas.openxmlformats.org/presentationml/2006/main">
  <p:tag name="NUM" val="7"/>
</p:tagLst>
</file>

<file path=ppt/tags/tag1316.xml><?xml version="1.0" encoding="utf-8"?>
<p:tagLst xmlns:a="http://schemas.openxmlformats.org/drawingml/2006/main" xmlns:r="http://schemas.openxmlformats.org/officeDocument/2006/relationships" xmlns:p="http://schemas.openxmlformats.org/presentationml/2006/main">
  <p:tag name="NUM" val="8"/>
</p:tagLst>
</file>

<file path=ppt/tags/tag1317.xml><?xml version="1.0" encoding="utf-8"?>
<p:tagLst xmlns:a="http://schemas.openxmlformats.org/drawingml/2006/main" xmlns:r="http://schemas.openxmlformats.org/officeDocument/2006/relationships" xmlns:p="http://schemas.openxmlformats.org/presentationml/2006/main">
  <p:tag name="NUM" val="1"/>
</p:tagLst>
</file>

<file path=ppt/tags/tag1318.xml><?xml version="1.0" encoding="utf-8"?>
<p:tagLst xmlns:a="http://schemas.openxmlformats.org/drawingml/2006/main" xmlns:r="http://schemas.openxmlformats.org/officeDocument/2006/relationships" xmlns:p="http://schemas.openxmlformats.org/presentationml/2006/main">
  <p:tag name="NUM" val="2"/>
</p:tagLst>
</file>

<file path=ppt/tags/tag1319.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16"/>
</p:tagLst>
</file>

<file path=ppt/tags/tag1320.xml><?xml version="1.0" encoding="utf-8"?>
<p:tagLst xmlns:a="http://schemas.openxmlformats.org/drawingml/2006/main" xmlns:r="http://schemas.openxmlformats.org/officeDocument/2006/relationships" xmlns:p="http://schemas.openxmlformats.org/presentationml/2006/main">
  <p:tag name="NUM" val="4"/>
</p:tagLst>
</file>

<file path=ppt/tags/tag1321.xml><?xml version="1.0" encoding="utf-8"?>
<p:tagLst xmlns:a="http://schemas.openxmlformats.org/drawingml/2006/main" xmlns:r="http://schemas.openxmlformats.org/officeDocument/2006/relationships" xmlns:p="http://schemas.openxmlformats.org/presentationml/2006/main">
  <p:tag name="NUM" val="5"/>
</p:tagLst>
</file>

<file path=ppt/tags/tag1322.xml><?xml version="1.0" encoding="utf-8"?>
<p:tagLst xmlns:a="http://schemas.openxmlformats.org/drawingml/2006/main" xmlns:r="http://schemas.openxmlformats.org/officeDocument/2006/relationships" xmlns:p="http://schemas.openxmlformats.org/presentationml/2006/main">
  <p:tag name="NUM" val="6"/>
</p:tagLst>
</file>

<file path=ppt/tags/tag1323.xml><?xml version="1.0" encoding="utf-8"?>
<p:tagLst xmlns:a="http://schemas.openxmlformats.org/drawingml/2006/main" xmlns:r="http://schemas.openxmlformats.org/officeDocument/2006/relationships" xmlns:p="http://schemas.openxmlformats.org/presentationml/2006/main">
  <p:tag name="NUM" val="7"/>
</p:tagLst>
</file>

<file path=ppt/tags/tag1324.xml><?xml version="1.0" encoding="utf-8"?>
<p:tagLst xmlns:a="http://schemas.openxmlformats.org/drawingml/2006/main" xmlns:r="http://schemas.openxmlformats.org/officeDocument/2006/relationships" xmlns:p="http://schemas.openxmlformats.org/presentationml/2006/main">
  <p:tag name="NUM" val="1"/>
</p:tagLst>
</file>

<file path=ppt/tags/tag1325.xml><?xml version="1.0" encoding="utf-8"?>
<p:tagLst xmlns:a="http://schemas.openxmlformats.org/drawingml/2006/main" xmlns:r="http://schemas.openxmlformats.org/officeDocument/2006/relationships" xmlns:p="http://schemas.openxmlformats.org/presentationml/2006/main">
  <p:tag name="NUM" val="2"/>
</p:tagLst>
</file>

<file path=ppt/tags/tag1326.xml><?xml version="1.0" encoding="utf-8"?>
<p:tagLst xmlns:a="http://schemas.openxmlformats.org/drawingml/2006/main" xmlns:r="http://schemas.openxmlformats.org/officeDocument/2006/relationships" xmlns:p="http://schemas.openxmlformats.org/presentationml/2006/main">
  <p:tag name="NUM" val="3"/>
</p:tagLst>
</file>

<file path=ppt/tags/tag1327.xml><?xml version="1.0" encoding="utf-8"?>
<p:tagLst xmlns:a="http://schemas.openxmlformats.org/drawingml/2006/main" xmlns:r="http://schemas.openxmlformats.org/officeDocument/2006/relationships" xmlns:p="http://schemas.openxmlformats.org/presentationml/2006/main">
  <p:tag name="NUM" val="4"/>
</p:tagLst>
</file>

<file path=ppt/tags/tag1328.xml><?xml version="1.0" encoding="utf-8"?>
<p:tagLst xmlns:a="http://schemas.openxmlformats.org/drawingml/2006/main" xmlns:r="http://schemas.openxmlformats.org/officeDocument/2006/relationships" xmlns:p="http://schemas.openxmlformats.org/presentationml/2006/main">
  <p:tag name="NUM" val="5"/>
</p:tagLst>
</file>

<file path=ppt/tags/tag1329.xml><?xml version="1.0" encoding="utf-8"?>
<p:tagLst xmlns:a="http://schemas.openxmlformats.org/drawingml/2006/main" xmlns:r="http://schemas.openxmlformats.org/officeDocument/2006/relationships" xmlns:p="http://schemas.openxmlformats.org/presentationml/2006/main">
  <p:tag name="NUM" val="6"/>
</p:tagLst>
</file>

<file path=ppt/tags/tag133.xml><?xml version="1.0" encoding="utf-8"?>
<p:tagLst xmlns:a="http://schemas.openxmlformats.org/drawingml/2006/main" xmlns:r="http://schemas.openxmlformats.org/officeDocument/2006/relationships" xmlns:p="http://schemas.openxmlformats.org/presentationml/2006/main">
  <p:tag name="NUM" val="17"/>
</p:tagLst>
</file>

<file path=ppt/tags/tag1330.xml><?xml version="1.0" encoding="utf-8"?>
<p:tagLst xmlns:a="http://schemas.openxmlformats.org/drawingml/2006/main" xmlns:r="http://schemas.openxmlformats.org/officeDocument/2006/relationships" xmlns:p="http://schemas.openxmlformats.org/presentationml/2006/main">
  <p:tag name="NUM" val="7"/>
</p:tagLst>
</file>

<file path=ppt/tags/tag1331.xml><?xml version="1.0" encoding="utf-8"?>
<p:tagLst xmlns:a="http://schemas.openxmlformats.org/drawingml/2006/main" xmlns:r="http://schemas.openxmlformats.org/officeDocument/2006/relationships" xmlns:p="http://schemas.openxmlformats.org/presentationml/2006/main">
  <p:tag name="NUM" val="1"/>
</p:tagLst>
</file>

<file path=ppt/tags/tag1332.xml><?xml version="1.0" encoding="utf-8"?>
<p:tagLst xmlns:a="http://schemas.openxmlformats.org/drawingml/2006/main" xmlns:r="http://schemas.openxmlformats.org/officeDocument/2006/relationships" xmlns:p="http://schemas.openxmlformats.org/presentationml/2006/main">
  <p:tag name="NUM" val="2"/>
</p:tagLst>
</file>

<file path=ppt/tags/tag1333.xml><?xml version="1.0" encoding="utf-8"?>
<p:tagLst xmlns:a="http://schemas.openxmlformats.org/drawingml/2006/main" xmlns:r="http://schemas.openxmlformats.org/officeDocument/2006/relationships" xmlns:p="http://schemas.openxmlformats.org/presentationml/2006/main">
  <p:tag name="NUM" val="3"/>
</p:tagLst>
</file>

<file path=ppt/tags/tag1334.xml><?xml version="1.0" encoding="utf-8"?>
<p:tagLst xmlns:a="http://schemas.openxmlformats.org/drawingml/2006/main" xmlns:r="http://schemas.openxmlformats.org/officeDocument/2006/relationships" xmlns:p="http://schemas.openxmlformats.org/presentationml/2006/main">
  <p:tag name="NUM" val="4"/>
</p:tagLst>
</file>

<file path=ppt/tags/tag1335.xml><?xml version="1.0" encoding="utf-8"?>
<p:tagLst xmlns:a="http://schemas.openxmlformats.org/drawingml/2006/main" xmlns:r="http://schemas.openxmlformats.org/officeDocument/2006/relationships" xmlns:p="http://schemas.openxmlformats.org/presentationml/2006/main">
  <p:tag name="NUM" val="5"/>
</p:tagLst>
</file>

<file path=ppt/tags/tag1336.xml><?xml version="1.0" encoding="utf-8"?>
<p:tagLst xmlns:a="http://schemas.openxmlformats.org/drawingml/2006/main" xmlns:r="http://schemas.openxmlformats.org/officeDocument/2006/relationships" xmlns:p="http://schemas.openxmlformats.org/presentationml/2006/main">
  <p:tag name="NUM" val="6"/>
</p:tagLst>
</file>

<file path=ppt/tags/tag1337.xml><?xml version="1.0" encoding="utf-8"?>
<p:tagLst xmlns:a="http://schemas.openxmlformats.org/drawingml/2006/main" xmlns:r="http://schemas.openxmlformats.org/officeDocument/2006/relationships" xmlns:p="http://schemas.openxmlformats.org/presentationml/2006/main">
  <p:tag name="NUM" val="7"/>
</p:tagLst>
</file>

<file path=ppt/tags/tag1338.xml><?xml version="1.0" encoding="utf-8"?>
<p:tagLst xmlns:a="http://schemas.openxmlformats.org/drawingml/2006/main" xmlns:r="http://schemas.openxmlformats.org/officeDocument/2006/relationships" xmlns:p="http://schemas.openxmlformats.org/presentationml/2006/main">
  <p:tag name="NUM" val="1"/>
</p:tagLst>
</file>

<file path=ppt/tags/tag1339.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18"/>
</p:tagLst>
</file>

<file path=ppt/tags/tag1340.xml><?xml version="1.0" encoding="utf-8"?>
<p:tagLst xmlns:a="http://schemas.openxmlformats.org/drawingml/2006/main" xmlns:r="http://schemas.openxmlformats.org/officeDocument/2006/relationships" xmlns:p="http://schemas.openxmlformats.org/presentationml/2006/main">
  <p:tag name="NUM" val="3"/>
</p:tagLst>
</file>

<file path=ppt/tags/tag1341.xml><?xml version="1.0" encoding="utf-8"?>
<p:tagLst xmlns:a="http://schemas.openxmlformats.org/drawingml/2006/main" xmlns:r="http://schemas.openxmlformats.org/officeDocument/2006/relationships" xmlns:p="http://schemas.openxmlformats.org/presentationml/2006/main">
  <p:tag name="NUM" val="4"/>
</p:tagLst>
</file>

<file path=ppt/tags/tag1342.xml><?xml version="1.0" encoding="utf-8"?>
<p:tagLst xmlns:a="http://schemas.openxmlformats.org/drawingml/2006/main" xmlns:r="http://schemas.openxmlformats.org/officeDocument/2006/relationships" xmlns:p="http://schemas.openxmlformats.org/presentationml/2006/main">
  <p:tag name="NUM" val="5"/>
</p:tagLst>
</file>

<file path=ppt/tags/tag1343.xml><?xml version="1.0" encoding="utf-8"?>
<p:tagLst xmlns:a="http://schemas.openxmlformats.org/drawingml/2006/main" xmlns:r="http://schemas.openxmlformats.org/officeDocument/2006/relationships" xmlns:p="http://schemas.openxmlformats.org/presentationml/2006/main">
  <p:tag name="NUM" val="6"/>
</p:tagLst>
</file>

<file path=ppt/tags/tag1344.xml><?xml version="1.0" encoding="utf-8"?>
<p:tagLst xmlns:a="http://schemas.openxmlformats.org/drawingml/2006/main" xmlns:r="http://schemas.openxmlformats.org/officeDocument/2006/relationships" xmlns:p="http://schemas.openxmlformats.org/presentationml/2006/main">
  <p:tag name="NUM" val="7"/>
</p:tagLst>
</file>

<file path=ppt/tags/tag1345.xml><?xml version="1.0" encoding="utf-8"?>
<p:tagLst xmlns:a="http://schemas.openxmlformats.org/drawingml/2006/main" xmlns:r="http://schemas.openxmlformats.org/officeDocument/2006/relationships" xmlns:p="http://schemas.openxmlformats.org/presentationml/2006/main">
  <p:tag name="NUM" val="1"/>
</p:tagLst>
</file>

<file path=ppt/tags/tag1346.xml><?xml version="1.0" encoding="utf-8"?>
<p:tagLst xmlns:a="http://schemas.openxmlformats.org/drawingml/2006/main" xmlns:r="http://schemas.openxmlformats.org/officeDocument/2006/relationships" xmlns:p="http://schemas.openxmlformats.org/presentationml/2006/main">
  <p:tag name="NUM" val="2"/>
</p:tagLst>
</file>

<file path=ppt/tags/tag1347.xml><?xml version="1.0" encoding="utf-8"?>
<p:tagLst xmlns:a="http://schemas.openxmlformats.org/drawingml/2006/main" xmlns:r="http://schemas.openxmlformats.org/officeDocument/2006/relationships" xmlns:p="http://schemas.openxmlformats.org/presentationml/2006/main">
  <p:tag name="NUM" val="3"/>
</p:tagLst>
</file>

<file path=ppt/tags/tag1348.xml><?xml version="1.0" encoding="utf-8"?>
<p:tagLst xmlns:a="http://schemas.openxmlformats.org/drawingml/2006/main" xmlns:r="http://schemas.openxmlformats.org/officeDocument/2006/relationships" xmlns:p="http://schemas.openxmlformats.org/presentationml/2006/main">
  <p:tag name="NUM" val="4"/>
</p:tagLst>
</file>

<file path=ppt/tags/tag1349.xml><?xml version="1.0" encoding="utf-8"?>
<p:tagLst xmlns:a="http://schemas.openxmlformats.org/drawingml/2006/main" xmlns:r="http://schemas.openxmlformats.org/officeDocument/2006/relationships" xmlns:p="http://schemas.openxmlformats.org/presentationml/2006/main">
  <p:tag name="NUM" val="5"/>
</p:tagLst>
</file>

<file path=ppt/tags/tag135.xml><?xml version="1.0" encoding="utf-8"?>
<p:tagLst xmlns:a="http://schemas.openxmlformats.org/drawingml/2006/main" xmlns:r="http://schemas.openxmlformats.org/officeDocument/2006/relationships" xmlns:p="http://schemas.openxmlformats.org/presentationml/2006/main">
  <p:tag name="NUM" val="19"/>
</p:tagLst>
</file>

<file path=ppt/tags/tag1350.xml><?xml version="1.0" encoding="utf-8"?>
<p:tagLst xmlns:a="http://schemas.openxmlformats.org/drawingml/2006/main" xmlns:r="http://schemas.openxmlformats.org/officeDocument/2006/relationships" xmlns:p="http://schemas.openxmlformats.org/presentationml/2006/main">
  <p:tag name="NUM" val="6"/>
</p:tagLst>
</file>

<file path=ppt/tags/tag1351.xml><?xml version="1.0" encoding="utf-8"?>
<p:tagLst xmlns:a="http://schemas.openxmlformats.org/drawingml/2006/main" xmlns:r="http://schemas.openxmlformats.org/officeDocument/2006/relationships" xmlns:p="http://schemas.openxmlformats.org/presentationml/2006/main">
  <p:tag name="NUM" val="7"/>
</p:tagLst>
</file>

<file path=ppt/tags/tag1352.xml><?xml version="1.0" encoding="utf-8"?>
<p:tagLst xmlns:a="http://schemas.openxmlformats.org/drawingml/2006/main" xmlns:r="http://schemas.openxmlformats.org/officeDocument/2006/relationships" xmlns:p="http://schemas.openxmlformats.org/presentationml/2006/main">
  <p:tag name="NUM" val="1"/>
</p:tagLst>
</file>

<file path=ppt/tags/tag1353.xml><?xml version="1.0" encoding="utf-8"?>
<p:tagLst xmlns:a="http://schemas.openxmlformats.org/drawingml/2006/main" xmlns:r="http://schemas.openxmlformats.org/officeDocument/2006/relationships" xmlns:p="http://schemas.openxmlformats.org/presentationml/2006/main">
  <p:tag name="NUM" val="2"/>
</p:tagLst>
</file>

<file path=ppt/tags/tag1354.xml><?xml version="1.0" encoding="utf-8"?>
<p:tagLst xmlns:a="http://schemas.openxmlformats.org/drawingml/2006/main" xmlns:r="http://schemas.openxmlformats.org/officeDocument/2006/relationships" xmlns:p="http://schemas.openxmlformats.org/presentationml/2006/main">
  <p:tag name="NUM" val="3"/>
</p:tagLst>
</file>

<file path=ppt/tags/tag1355.xml><?xml version="1.0" encoding="utf-8"?>
<p:tagLst xmlns:a="http://schemas.openxmlformats.org/drawingml/2006/main" xmlns:r="http://schemas.openxmlformats.org/officeDocument/2006/relationships" xmlns:p="http://schemas.openxmlformats.org/presentationml/2006/main">
  <p:tag name="NUM" val="4"/>
</p:tagLst>
</file>

<file path=ppt/tags/tag1356.xml><?xml version="1.0" encoding="utf-8"?>
<p:tagLst xmlns:a="http://schemas.openxmlformats.org/drawingml/2006/main" xmlns:r="http://schemas.openxmlformats.org/officeDocument/2006/relationships" xmlns:p="http://schemas.openxmlformats.org/presentationml/2006/main">
  <p:tag name="NUM" val="5"/>
</p:tagLst>
</file>

<file path=ppt/tags/tag1357.xml><?xml version="1.0" encoding="utf-8"?>
<p:tagLst xmlns:a="http://schemas.openxmlformats.org/drawingml/2006/main" xmlns:r="http://schemas.openxmlformats.org/officeDocument/2006/relationships" xmlns:p="http://schemas.openxmlformats.org/presentationml/2006/main">
  <p:tag name="NUM" val="6"/>
</p:tagLst>
</file>

<file path=ppt/tags/tag1358.xml><?xml version="1.0" encoding="utf-8"?>
<p:tagLst xmlns:a="http://schemas.openxmlformats.org/drawingml/2006/main" xmlns:r="http://schemas.openxmlformats.org/officeDocument/2006/relationships" xmlns:p="http://schemas.openxmlformats.org/presentationml/2006/main">
  <p:tag name="NUM" val="7"/>
</p:tagLst>
</file>

<file path=ppt/tags/tag1359.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35"/>
</p:tagLst>
</file>

<file path=ppt/tags/tag1360.xml><?xml version="1.0" encoding="utf-8"?>
<p:tagLst xmlns:a="http://schemas.openxmlformats.org/drawingml/2006/main" xmlns:r="http://schemas.openxmlformats.org/officeDocument/2006/relationships" xmlns:p="http://schemas.openxmlformats.org/presentationml/2006/main">
  <p:tag name="NUM" val="2"/>
</p:tagLst>
</file>

<file path=ppt/tags/tag1361.xml><?xml version="1.0" encoding="utf-8"?>
<p:tagLst xmlns:a="http://schemas.openxmlformats.org/drawingml/2006/main" xmlns:r="http://schemas.openxmlformats.org/officeDocument/2006/relationships" xmlns:p="http://schemas.openxmlformats.org/presentationml/2006/main">
  <p:tag name="NUM" val="3"/>
</p:tagLst>
</file>

<file path=ppt/tags/tag1362.xml><?xml version="1.0" encoding="utf-8"?>
<p:tagLst xmlns:a="http://schemas.openxmlformats.org/drawingml/2006/main" xmlns:r="http://schemas.openxmlformats.org/officeDocument/2006/relationships" xmlns:p="http://schemas.openxmlformats.org/presentationml/2006/main">
  <p:tag name="NUM" val="4"/>
</p:tagLst>
</file>

<file path=ppt/tags/tag1363.xml><?xml version="1.0" encoding="utf-8"?>
<p:tagLst xmlns:a="http://schemas.openxmlformats.org/drawingml/2006/main" xmlns:r="http://schemas.openxmlformats.org/officeDocument/2006/relationships" xmlns:p="http://schemas.openxmlformats.org/presentationml/2006/main">
  <p:tag name="NUM" val="5"/>
</p:tagLst>
</file>

<file path=ppt/tags/tag1364.xml><?xml version="1.0" encoding="utf-8"?>
<p:tagLst xmlns:a="http://schemas.openxmlformats.org/drawingml/2006/main" xmlns:r="http://schemas.openxmlformats.org/officeDocument/2006/relationships" xmlns:p="http://schemas.openxmlformats.org/presentationml/2006/main">
  <p:tag name="NUM" val="6"/>
</p:tagLst>
</file>

<file path=ppt/tags/tag1365.xml><?xml version="1.0" encoding="utf-8"?>
<p:tagLst xmlns:a="http://schemas.openxmlformats.org/drawingml/2006/main" xmlns:r="http://schemas.openxmlformats.org/officeDocument/2006/relationships" xmlns:p="http://schemas.openxmlformats.org/presentationml/2006/main">
  <p:tag name="NUM" val="7"/>
</p:tagLst>
</file>

<file path=ppt/tags/tag1366.xml><?xml version="1.0" encoding="utf-8"?>
<p:tagLst xmlns:a="http://schemas.openxmlformats.org/drawingml/2006/main" xmlns:r="http://schemas.openxmlformats.org/officeDocument/2006/relationships" xmlns:p="http://schemas.openxmlformats.org/presentationml/2006/main">
  <p:tag name="NUM" val="1"/>
</p:tagLst>
</file>

<file path=ppt/tags/tag1367.xml><?xml version="1.0" encoding="utf-8"?>
<p:tagLst xmlns:a="http://schemas.openxmlformats.org/drawingml/2006/main" xmlns:r="http://schemas.openxmlformats.org/officeDocument/2006/relationships" xmlns:p="http://schemas.openxmlformats.org/presentationml/2006/main">
  <p:tag name="NUM" val="2"/>
</p:tagLst>
</file>

<file path=ppt/tags/tag1368.xml><?xml version="1.0" encoding="utf-8"?>
<p:tagLst xmlns:a="http://schemas.openxmlformats.org/drawingml/2006/main" xmlns:r="http://schemas.openxmlformats.org/officeDocument/2006/relationships" xmlns:p="http://schemas.openxmlformats.org/presentationml/2006/main">
  <p:tag name="NUM" val="3"/>
</p:tagLst>
</file>

<file path=ppt/tags/tag1369.xml><?xml version="1.0" encoding="utf-8"?>
<p:tagLst xmlns:a="http://schemas.openxmlformats.org/drawingml/2006/main" xmlns:r="http://schemas.openxmlformats.org/officeDocument/2006/relationships" xmlns:p="http://schemas.openxmlformats.org/presentationml/2006/main">
  <p:tag name="NUM" val="4"/>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70.xml><?xml version="1.0" encoding="utf-8"?>
<p:tagLst xmlns:a="http://schemas.openxmlformats.org/drawingml/2006/main" xmlns:r="http://schemas.openxmlformats.org/officeDocument/2006/relationships" xmlns:p="http://schemas.openxmlformats.org/presentationml/2006/main">
  <p:tag name="NUM" val="5"/>
</p:tagLst>
</file>

<file path=ppt/tags/tag1371.xml><?xml version="1.0" encoding="utf-8"?>
<p:tagLst xmlns:a="http://schemas.openxmlformats.org/drawingml/2006/main" xmlns:r="http://schemas.openxmlformats.org/officeDocument/2006/relationships" xmlns:p="http://schemas.openxmlformats.org/presentationml/2006/main">
  <p:tag name="NUM" val="6"/>
</p:tagLst>
</file>

<file path=ppt/tags/tag1372.xml><?xml version="1.0" encoding="utf-8"?>
<p:tagLst xmlns:a="http://schemas.openxmlformats.org/drawingml/2006/main" xmlns:r="http://schemas.openxmlformats.org/officeDocument/2006/relationships" xmlns:p="http://schemas.openxmlformats.org/presentationml/2006/main">
  <p:tag name="NUM" val="7"/>
</p:tagLst>
</file>

<file path=ppt/tags/tag1373.xml><?xml version="1.0" encoding="utf-8"?>
<p:tagLst xmlns:a="http://schemas.openxmlformats.org/drawingml/2006/main" xmlns:r="http://schemas.openxmlformats.org/officeDocument/2006/relationships" xmlns:p="http://schemas.openxmlformats.org/presentationml/2006/main">
  <p:tag name="NUM" val="1"/>
</p:tagLst>
</file>

<file path=ppt/tags/tag1374.xml><?xml version="1.0" encoding="utf-8"?>
<p:tagLst xmlns:a="http://schemas.openxmlformats.org/drawingml/2006/main" xmlns:r="http://schemas.openxmlformats.org/officeDocument/2006/relationships" xmlns:p="http://schemas.openxmlformats.org/presentationml/2006/main">
  <p:tag name="NUM" val="2"/>
</p:tagLst>
</file>

<file path=ppt/tags/tag1375.xml><?xml version="1.0" encoding="utf-8"?>
<p:tagLst xmlns:a="http://schemas.openxmlformats.org/drawingml/2006/main" xmlns:r="http://schemas.openxmlformats.org/officeDocument/2006/relationships" xmlns:p="http://schemas.openxmlformats.org/presentationml/2006/main">
  <p:tag name="NUM" val="3"/>
</p:tagLst>
</file>

<file path=ppt/tags/tag1376.xml><?xml version="1.0" encoding="utf-8"?>
<p:tagLst xmlns:a="http://schemas.openxmlformats.org/drawingml/2006/main" xmlns:r="http://schemas.openxmlformats.org/officeDocument/2006/relationships" xmlns:p="http://schemas.openxmlformats.org/presentationml/2006/main">
  <p:tag name="NUM" val="4"/>
</p:tagLst>
</file>

<file path=ppt/tags/tag1377.xml><?xml version="1.0" encoding="utf-8"?>
<p:tagLst xmlns:a="http://schemas.openxmlformats.org/drawingml/2006/main" xmlns:r="http://schemas.openxmlformats.org/officeDocument/2006/relationships" xmlns:p="http://schemas.openxmlformats.org/presentationml/2006/main">
  <p:tag name="NUM" val="5"/>
</p:tagLst>
</file>

<file path=ppt/tags/tag1378.xml><?xml version="1.0" encoding="utf-8"?>
<p:tagLst xmlns:a="http://schemas.openxmlformats.org/drawingml/2006/main" xmlns:r="http://schemas.openxmlformats.org/officeDocument/2006/relationships" xmlns:p="http://schemas.openxmlformats.org/presentationml/2006/main">
  <p:tag name="NUM" val="6"/>
</p:tagLst>
</file>

<file path=ppt/tags/tag1379.xml><?xml version="1.0" encoding="utf-8"?>
<p:tagLst xmlns:a="http://schemas.openxmlformats.org/drawingml/2006/main" xmlns:r="http://schemas.openxmlformats.org/officeDocument/2006/relationships" xmlns:p="http://schemas.openxmlformats.org/presentationml/2006/main">
  <p:tag name="NUM" val="7"/>
</p:tagLst>
</file>

<file path=ppt/tags/tag138.xml><?xml version="1.0" encoding="utf-8"?>
<p:tagLst xmlns:a="http://schemas.openxmlformats.org/drawingml/2006/main" xmlns:r="http://schemas.openxmlformats.org/officeDocument/2006/relationships" xmlns:p="http://schemas.openxmlformats.org/presentationml/2006/main">
  <p:tag name="NUM" val="10"/>
</p:tagLst>
</file>

<file path=ppt/tags/tag1380.xml><?xml version="1.0" encoding="utf-8"?>
<p:tagLst xmlns:a="http://schemas.openxmlformats.org/drawingml/2006/main" xmlns:r="http://schemas.openxmlformats.org/officeDocument/2006/relationships" xmlns:p="http://schemas.openxmlformats.org/presentationml/2006/main">
  <p:tag name="NUM" val="1"/>
</p:tagLst>
</file>

<file path=ppt/tags/tag1381.xml><?xml version="1.0" encoding="utf-8"?>
<p:tagLst xmlns:a="http://schemas.openxmlformats.org/drawingml/2006/main" xmlns:r="http://schemas.openxmlformats.org/officeDocument/2006/relationships" xmlns:p="http://schemas.openxmlformats.org/presentationml/2006/main">
  <p:tag name="NUM" val="2"/>
</p:tagLst>
</file>

<file path=ppt/tags/tag1382.xml><?xml version="1.0" encoding="utf-8"?>
<p:tagLst xmlns:a="http://schemas.openxmlformats.org/drawingml/2006/main" xmlns:r="http://schemas.openxmlformats.org/officeDocument/2006/relationships" xmlns:p="http://schemas.openxmlformats.org/presentationml/2006/main">
  <p:tag name="NUM" val="3"/>
</p:tagLst>
</file>

<file path=ppt/tags/tag1383.xml><?xml version="1.0" encoding="utf-8"?>
<p:tagLst xmlns:a="http://schemas.openxmlformats.org/drawingml/2006/main" xmlns:r="http://schemas.openxmlformats.org/officeDocument/2006/relationships" xmlns:p="http://schemas.openxmlformats.org/presentationml/2006/main">
  <p:tag name="NUM" val="4"/>
</p:tagLst>
</file>

<file path=ppt/tags/tag1384.xml><?xml version="1.0" encoding="utf-8"?>
<p:tagLst xmlns:a="http://schemas.openxmlformats.org/drawingml/2006/main" xmlns:r="http://schemas.openxmlformats.org/officeDocument/2006/relationships" xmlns:p="http://schemas.openxmlformats.org/presentationml/2006/main">
  <p:tag name="NUM" val="5"/>
</p:tagLst>
</file>

<file path=ppt/tags/tag1385.xml><?xml version="1.0" encoding="utf-8"?>
<p:tagLst xmlns:a="http://schemas.openxmlformats.org/drawingml/2006/main" xmlns:r="http://schemas.openxmlformats.org/officeDocument/2006/relationships" xmlns:p="http://schemas.openxmlformats.org/presentationml/2006/main">
  <p:tag name="NUM" val="6"/>
</p:tagLst>
</file>

<file path=ppt/tags/tag1386.xml><?xml version="1.0" encoding="utf-8"?>
<p:tagLst xmlns:a="http://schemas.openxmlformats.org/drawingml/2006/main" xmlns:r="http://schemas.openxmlformats.org/officeDocument/2006/relationships" xmlns:p="http://schemas.openxmlformats.org/presentationml/2006/main">
  <p:tag name="NUM" val="7"/>
</p:tagLst>
</file>

<file path=ppt/tags/tag1387.xml><?xml version="1.0" encoding="utf-8"?>
<p:tagLst xmlns:a="http://schemas.openxmlformats.org/drawingml/2006/main" xmlns:r="http://schemas.openxmlformats.org/officeDocument/2006/relationships" xmlns:p="http://schemas.openxmlformats.org/presentationml/2006/main">
  <p:tag name="NUM" val="1"/>
</p:tagLst>
</file>

<file path=ppt/tags/tag1388.xml><?xml version="1.0" encoding="utf-8"?>
<p:tagLst xmlns:a="http://schemas.openxmlformats.org/drawingml/2006/main" xmlns:r="http://schemas.openxmlformats.org/officeDocument/2006/relationships" xmlns:p="http://schemas.openxmlformats.org/presentationml/2006/main">
  <p:tag name="NUM" val="2"/>
</p:tagLst>
</file>

<file path=ppt/tags/tag1389.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3"/>
</p:tagLst>
</file>

<file path=ppt/tags/tag1390.xml><?xml version="1.0" encoding="utf-8"?>
<p:tagLst xmlns:a="http://schemas.openxmlformats.org/drawingml/2006/main" xmlns:r="http://schemas.openxmlformats.org/officeDocument/2006/relationships" xmlns:p="http://schemas.openxmlformats.org/presentationml/2006/main">
  <p:tag name="NUM" val="4"/>
</p:tagLst>
</file>

<file path=ppt/tags/tag1391.xml><?xml version="1.0" encoding="utf-8"?>
<p:tagLst xmlns:a="http://schemas.openxmlformats.org/drawingml/2006/main" xmlns:r="http://schemas.openxmlformats.org/officeDocument/2006/relationships" xmlns:p="http://schemas.openxmlformats.org/presentationml/2006/main">
  <p:tag name="NUM" val="5"/>
</p:tagLst>
</file>

<file path=ppt/tags/tag1392.xml><?xml version="1.0" encoding="utf-8"?>
<p:tagLst xmlns:a="http://schemas.openxmlformats.org/drawingml/2006/main" xmlns:r="http://schemas.openxmlformats.org/officeDocument/2006/relationships" xmlns:p="http://schemas.openxmlformats.org/presentationml/2006/main">
  <p:tag name="NUM" val="6"/>
</p:tagLst>
</file>

<file path=ppt/tags/tag1393.xml><?xml version="1.0" encoding="utf-8"?>
<p:tagLst xmlns:a="http://schemas.openxmlformats.org/drawingml/2006/main" xmlns:r="http://schemas.openxmlformats.org/officeDocument/2006/relationships" xmlns:p="http://schemas.openxmlformats.org/presentationml/2006/main">
  <p:tag name="NUM" val="7"/>
</p:tagLst>
</file>

<file path=ppt/tags/tag1394.xml><?xml version="1.0" encoding="utf-8"?>
<p:tagLst xmlns:a="http://schemas.openxmlformats.org/drawingml/2006/main" xmlns:r="http://schemas.openxmlformats.org/officeDocument/2006/relationships" xmlns:p="http://schemas.openxmlformats.org/presentationml/2006/main">
  <p:tag name="NUM" val="1"/>
</p:tagLst>
</file>

<file path=ppt/tags/tag1395.xml><?xml version="1.0" encoding="utf-8"?>
<p:tagLst xmlns:a="http://schemas.openxmlformats.org/drawingml/2006/main" xmlns:r="http://schemas.openxmlformats.org/officeDocument/2006/relationships" xmlns:p="http://schemas.openxmlformats.org/presentationml/2006/main">
  <p:tag name="NUM" val="2"/>
</p:tagLst>
</file>

<file path=ppt/tags/tag1396.xml><?xml version="1.0" encoding="utf-8"?>
<p:tagLst xmlns:a="http://schemas.openxmlformats.org/drawingml/2006/main" xmlns:r="http://schemas.openxmlformats.org/officeDocument/2006/relationships" xmlns:p="http://schemas.openxmlformats.org/presentationml/2006/main">
  <p:tag name="NUM" val="3"/>
</p:tagLst>
</file>

<file path=ppt/tags/tag1397.xml><?xml version="1.0" encoding="utf-8"?>
<p:tagLst xmlns:a="http://schemas.openxmlformats.org/drawingml/2006/main" xmlns:r="http://schemas.openxmlformats.org/officeDocument/2006/relationships" xmlns:p="http://schemas.openxmlformats.org/presentationml/2006/main">
  <p:tag name="NUM" val="4"/>
</p:tagLst>
</file>

<file path=ppt/tags/tag1398.xml><?xml version="1.0" encoding="utf-8"?>
<p:tagLst xmlns:a="http://schemas.openxmlformats.org/drawingml/2006/main" xmlns:r="http://schemas.openxmlformats.org/officeDocument/2006/relationships" xmlns:p="http://schemas.openxmlformats.org/presentationml/2006/main">
  <p:tag name="NUM" val="5"/>
</p:tagLst>
</file>

<file path=ppt/tags/tag1399.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8"/>
</p:tagLst>
</file>

<file path=ppt/tags/tag140.xml><?xml version="1.0" encoding="utf-8"?>
<p:tagLst xmlns:a="http://schemas.openxmlformats.org/drawingml/2006/main" xmlns:r="http://schemas.openxmlformats.org/officeDocument/2006/relationships" xmlns:p="http://schemas.openxmlformats.org/presentationml/2006/main">
  <p:tag name="NUM" val="12"/>
</p:tagLst>
</file>

<file path=ppt/tags/tag1400.xml><?xml version="1.0" encoding="utf-8"?>
<p:tagLst xmlns:a="http://schemas.openxmlformats.org/drawingml/2006/main" xmlns:r="http://schemas.openxmlformats.org/officeDocument/2006/relationships" xmlns:p="http://schemas.openxmlformats.org/presentationml/2006/main">
  <p:tag name="NUM" val="7"/>
</p:tagLst>
</file>

<file path=ppt/tags/tag1401.xml><?xml version="1.0" encoding="utf-8"?>
<p:tagLst xmlns:a="http://schemas.openxmlformats.org/drawingml/2006/main" xmlns:r="http://schemas.openxmlformats.org/officeDocument/2006/relationships" xmlns:p="http://schemas.openxmlformats.org/presentationml/2006/main">
  <p:tag name="NUM" val="1"/>
</p:tagLst>
</file>

<file path=ppt/tags/tag1402.xml><?xml version="1.0" encoding="utf-8"?>
<p:tagLst xmlns:a="http://schemas.openxmlformats.org/drawingml/2006/main" xmlns:r="http://schemas.openxmlformats.org/officeDocument/2006/relationships" xmlns:p="http://schemas.openxmlformats.org/presentationml/2006/main">
  <p:tag name="NUM" val="2"/>
</p:tagLst>
</file>

<file path=ppt/tags/tag1403.xml><?xml version="1.0" encoding="utf-8"?>
<p:tagLst xmlns:a="http://schemas.openxmlformats.org/drawingml/2006/main" xmlns:r="http://schemas.openxmlformats.org/officeDocument/2006/relationships" xmlns:p="http://schemas.openxmlformats.org/presentationml/2006/main">
  <p:tag name="NUM" val="3"/>
</p:tagLst>
</file>

<file path=ppt/tags/tag1404.xml><?xml version="1.0" encoding="utf-8"?>
<p:tagLst xmlns:a="http://schemas.openxmlformats.org/drawingml/2006/main" xmlns:r="http://schemas.openxmlformats.org/officeDocument/2006/relationships" xmlns:p="http://schemas.openxmlformats.org/presentationml/2006/main">
  <p:tag name="NUM" val="4"/>
</p:tagLst>
</file>

<file path=ppt/tags/tag1405.xml><?xml version="1.0" encoding="utf-8"?>
<p:tagLst xmlns:a="http://schemas.openxmlformats.org/drawingml/2006/main" xmlns:r="http://schemas.openxmlformats.org/officeDocument/2006/relationships" xmlns:p="http://schemas.openxmlformats.org/presentationml/2006/main">
  <p:tag name="NUM" val="5"/>
</p:tagLst>
</file>

<file path=ppt/tags/tag1406.xml><?xml version="1.0" encoding="utf-8"?>
<p:tagLst xmlns:a="http://schemas.openxmlformats.org/drawingml/2006/main" xmlns:r="http://schemas.openxmlformats.org/officeDocument/2006/relationships" xmlns:p="http://schemas.openxmlformats.org/presentationml/2006/main">
  <p:tag name="NUM" val="6"/>
</p:tagLst>
</file>

<file path=ppt/tags/tag1407.xml><?xml version="1.0" encoding="utf-8"?>
<p:tagLst xmlns:a="http://schemas.openxmlformats.org/drawingml/2006/main" xmlns:r="http://schemas.openxmlformats.org/officeDocument/2006/relationships" xmlns:p="http://schemas.openxmlformats.org/presentationml/2006/main">
  <p:tag name="NUM" val="7"/>
</p:tagLst>
</file>

<file path=ppt/tags/tag1408.xml><?xml version="1.0" encoding="utf-8"?>
<p:tagLst xmlns:a="http://schemas.openxmlformats.org/drawingml/2006/main" xmlns:r="http://schemas.openxmlformats.org/officeDocument/2006/relationships" xmlns:p="http://schemas.openxmlformats.org/presentationml/2006/main">
  <p:tag name="NUM" val="8"/>
</p:tagLst>
</file>

<file path=ppt/tags/tag1409.xml><?xml version="1.0" encoding="utf-8"?>
<p:tagLst xmlns:a="http://schemas.openxmlformats.org/drawingml/2006/main" xmlns:r="http://schemas.openxmlformats.org/officeDocument/2006/relationships" xmlns:p="http://schemas.openxmlformats.org/presentationml/2006/main">
  <p:tag name="NUM" val="9"/>
</p:tagLst>
</file>

<file path=ppt/tags/tag141.xml><?xml version="1.0" encoding="utf-8"?>
<p:tagLst xmlns:a="http://schemas.openxmlformats.org/drawingml/2006/main" xmlns:r="http://schemas.openxmlformats.org/officeDocument/2006/relationships" xmlns:p="http://schemas.openxmlformats.org/presentationml/2006/main">
  <p:tag name="NUM" val="34"/>
</p:tagLst>
</file>

<file path=ppt/tags/tag1410.xml><?xml version="1.0" encoding="utf-8"?>
<p:tagLst xmlns:a="http://schemas.openxmlformats.org/drawingml/2006/main" xmlns:r="http://schemas.openxmlformats.org/officeDocument/2006/relationships" xmlns:p="http://schemas.openxmlformats.org/presentationml/2006/main">
  <p:tag name="NUM" val="10"/>
</p:tagLst>
</file>

<file path=ppt/tags/tag1411.xml><?xml version="1.0" encoding="utf-8"?>
<p:tagLst xmlns:a="http://schemas.openxmlformats.org/drawingml/2006/main" xmlns:r="http://schemas.openxmlformats.org/officeDocument/2006/relationships" xmlns:p="http://schemas.openxmlformats.org/presentationml/2006/main">
  <p:tag name="NUM" val="11"/>
</p:tagLst>
</file>

<file path=ppt/tags/tag1412.xml><?xml version="1.0" encoding="utf-8"?>
<p:tagLst xmlns:a="http://schemas.openxmlformats.org/drawingml/2006/main" xmlns:r="http://schemas.openxmlformats.org/officeDocument/2006/relationships" xmlns:p="http://schemas.openxmlformats.org/presentationml/2006/main">
  <p:tag name="NUM" val="12"/>
</p:tagLst>
</file>

<file path=ppt/tags/tag1413.xml><?xml version="1.0" encoding="utf-8"?>
<p:tagLst xmlns:a="http://schemas.openxmlformats.org/drawingml/2006/main" xmlns:r="http://schemas.openxmlformats.org/officeDocument/2006/relationships" xmlns:p="http://schemas.openxmlformats.org/presentationml/2006/main">
  <p:tag name="NUM" val="13"/>
</p:tagLst>
</file>

<file path=ppt/tags/tag1414.xml><?xml version="1.0" encoding="utf-8"?>
<p:tagLst xmlns:a="http://schemas.openxmlformats.org/drawingml/2006/main" xmlns:r="http://schemas.openxmlformats.org/officeDocument/2006/relationships" xmlns:p="http://schemas.openxmlformats.org/presentationml/2006/main">
  <p:tag name="NUM" val="14"/>
</p:tagLst>
</file>

<file path=ppt/tags/tag1415.xml><?xml version="1.0" encoding="utf-8"?>
<p:tagLst xmlns:a="http://schemas.openxmlformats.org/drawingml/2006/main" xmlns:r="http://schemas.openxmlformats.org/officeDocument/2006/relationships" xmlns:p="http://schemas.openxmlformats.org/presentationml/2006/main">
  <p:tag name="NUM" val="15"/>
</p:tagLst>
</file>

<file path=ppt/tags/tag1416.xml><?xml version="1.0" encoding="utf-8"?>
<p:tagLst xmlns:a="http://schemas.openxmlformats.org/drawingml/2006/main" xmlns:r="http://schemas.openxmlformats.org/officeDocument/2006/relationships" xmlns:p="http://schemas.openxmlformats.org/presentationml/2006/main">
  <p:tag name="NUM" val="16"/>
</p:tagLst>
</file>

<file path=ppt/tags/tag1417.xml><?xml version="1.0" encoding="utf-8"?>
<p:tagLst xmlns:a="http://schemas.openxmlformats.org/drawingml/2006/main" xmlns:r="http://schemas.openxmlformats.org/officeDocument/2006/relationships" xmlns:p="http://schemas.openxmlformats.org/presentationml/2006/main">
  <p:tag name="NUM" val="17"/>
</p:tagLst>
</file>

<file path=ppt/tags/tag1418.xml><?xml version="1.0" encoding="utf-8"?>
<p:tagLst xmlns:a="http://schemas.openxmlformats.org/drawingml/2006/main" xmlns:r="http://schemas.openxmlformats.org/officeDocument/2006/relationships" xmlns:p="http://schemas.openxmlformats.org/presentationml/2006/main">
  <p:tag name="NUM" val="18"/>
</p:tagLst>
</file>

<file path=ppt/tags/tag1419.xml><?xml version="1.0" encoding="utf-8"?>
<p:tagLst xmlns:a="http://schemas.openxmlformats.org/drawingml/2006/main" xmlns:r="http://schemas.openxmlformats.org/officeDocument/2006/relationships" xmlns:p="http://schemas.openxmlformats.org/presentationml/2006/main">
  <p:tag name="NUM" val="19"/>
</p:tagLst>
</file>

<file path=ppt/tags/tag142.xml><?xml version="1.0" encoding="utf-8"?>
<p:tagLst xmlns:a="http://schemas.openxmlformats.org/drawingml/2006/main" xmlns:r="http://schemas.openxmlformats.org/officeDocument/2006/relationships" xmlns:p="http://schemas.openxmlformats.org/presentationml/2006/main">
  <p:tag name="NUM" val="6"/>
</p:tagLst>
</file>

<file path=ppt/tags/tag1420.xml><?xml version="1.0" encoding="utf-8"?>
<p:tagLst xmlns:a="http://schemas.openxmlformats.org/drawingml/2006/main" xmlns:r="http://schemas.openxmlformats.org/officeDocument/2006/relationships" xmlns:p="http://schemas.openxmlformats.org/presentationml/2006/main">
  <p:tag name="NUM" val="20"/>
</p:tagLst>
</file>

<file path=ppt/tags/tag1421.xml><?xml version="1.0" encoding="utf-8"?>
<p:tagLst xmlns:a="http://schemas.openxmlformats.org/drawingml/2006/main" xmlns:r="http://schemas.openxmlformats.org/officeDocument/2006/relationships" xmlns:p="http://schemas.openxmlformats.org/presentationml/2006/main">
  <p:tag name="NUM" val="21"/>
</p:tagLst>
</file>

<file path=ppt/tags/tag1422.xml><?xml version="1.0" encoding="utf-8"?>
<p:tagLst xmlns:a="http://schemas.openxmlformats.org/drawingml/2006/main" xmlns:r="http://schemas.openxmlformats.org/officeDocument/2006/relationships" xmlns:p="http://schemas.openxmlformats.org/presentationml/2006/main">
  <p:tag name="NUM" val="22"/>
</p:tagLst>
</file>

<file path=ppt/tags/tag1423.xml><?xml version="1.0" encoding="utf-8"?>
<p:tagLst xmlns:a="http://schemas.openxmlformats.org/drawingml/2006/main" xmlns:r="http://schemas.openxmlformats.org/officeDocument/2006/relationships" xmlns:p="http://schemas.openxmlformats.org/presentationml/2006/main">
  <p:tag name="NUM" val="23"/>
</p:tagLst>
</file>

<file path=ppt/tags/tag1424.xml><?xml version="1.0" encoding="utf-8"?>
<p:tagLst xmlns:a="http://schemas.openxmlformats.org/drawingml/2006/main" xmlns:r="http://schemas.openxmlformats.org/officeDocument/2006/relationships" xmlns:p="http://schemas.openxmlformats.org/presentationml/2006/main">
  <p:tag name="NUM" val="24"/>
</p:tagLst>
</file>

<file path=ppt/tags/tag143.xml><?xml version="1.0" encoding="utf-8"?>
<p:tagLst xmlns:a="http://schemas.openxmlformats.org/drawingml/2006/main" xmlns:r="http://schemas.openxmlformats.org/officeDocument/2006/relationships" xmlns:p="http://schemas.openxmlformats.org/presentationml/2006/main">
  <p:tag name="NUM" val="14"/>
</p:tagLst>
</file>

<file path=ppt/tags/tag144.xml><?xml version="1.0" encoding="utf-8"?>
<p:tagLst xmlns:a="http://schemas.openxmlformats.org/drawingml/2006/main" xmlns:r="http://schemas.openxmlformats.org/officeDocument/2006/relationships" xmlns:p="http://schemas.openxmlformats.org/presentationml/2006/main">
  <p:tag name="NUM" val="33"/>
</p:tagLst>
</file>

<file path=ppt/tags/tag145.xml><?xml version="1.0" encoding="utf-8"?>
<p:tagLst xmlns:a="http://schemas.openxmlformats.org/drawingml/2006/main" xmlns:r="http://schemas.openxmlformats.org/officeDocument/2006/relationships" xmlns:p="http://schemas.openxmlformats.org/presentationml/2006/main">
  <p:tag name="NUM" val="7"/>
</p:tagLst>
</file>

<file path=ppt/tags/tag146.xml><?xml version="1.0" encoding="utf-8"?>
<p:tagLst xmlns:a="http://schemas.openxmlformats.org/drawingml/2006/main" xmlns:r="http://schemas.openxmlformats.org/officeDocument/2006/relationships" xmlns:p="http://schemas.openxmlformats.org/presentationml/2006/main">
  <p:tag name="NUM" val="16"/>
</p:tagLst>
</file>

<file path=ppt/tags/tag147.xml><?xml version="1.0" encoding="utf-8"?>
<p:tagLst xmlns:a="http://schemas.openxmlformats.org/drawingml/2006/main" xmlns:r="http://schemas.openxmlformats.org/officeDocument/2006/relationships" xmlns:p="http://schemas.openxmlformats.org/presentationml/2006/main">
  <p:tag name="NUM" val="32"/>
</p:tagLst>
</file>

<file path=ppt/tags/tag148.xml><?xml version="1.0" encoding="utf-8"?>
<p:tagLst xmlns:a="http://schemas.openxmlformats.org/drawingml/2006/main" xmlns:r="http://schemas.openxmlformats.org/officeDocument/2006/relationships" xmlns:p="http://schemas.openxmlformats.org/presentationml/2006/main">
  <p:tag name="NUM" val="22"/>
</p:tagLst>
</file>

<file path=ppt/tags/tag149.xml><?xml version="1.0" encoding="utf-8"?>
<p:tagLst xmlns:a="http://schemas.openxmlformats.org/drawingml/2006/main" xmlns:r="http://schemas.openxmlformats.org/officeDocument/2006/relationships" xmlns:p="http://schemas.openxmlformats.org/presentationml/2006/main">
  <p:tag name="NUM" val="24"/>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50.xml><?xml version="1.0" encoding="utf-8"?>
<p:tagLst xmlns:a="http://schemas.openxmlformats.org/drawingml/2006/main" xmlns:r="http://schemas.openxmlformats.org/officeDocument/2006/relationships" xmlns:p="http://schemas.openxmlformats.org/presentationml/2006/main">
  <p:tag name="NUM" val="31"/>
</p:tagLst>
</file>

<file path=ppt/tags/tag151.xml><?xml version="1.0" encoding="utf-8"?>
<p:tagLst xmlns:a="http://schemas.openxmlformats.org/drawingml/2006/main" xmlns:r="http://schemas.openxmlformats.org/officeDocument/2006/relationships" xmlns:p="http://schemas.openxmlformats.org/presentationml/2006/main">
  <p:tag name="NUM" val="4"/>
</p:tagLst>
</file>

<file path=ppt/tags/tag152.xml><?xml version="1.0" encoding="utf-8"?>
<p:tagLst xmlns:a="http://schemas.openxmlformats.org/drawingml/2006/main" xmlns:r="http://schemas.openxmlformats.org/officeDocument/2006/relationships" xmlns:p="http://schemas.openxmlformats.org/presentationml/2006/main">
  <p:tag name="NUM" val="11"/>
</p:tagLst>
</file>

<file path=ppt/tags/tag153.xml><?xml version="1.0" encoding="utf-8"?>
<p:tagLst xmlns:a="http://schemas.openxmlformats.org/drawingml/2006/main" xmlns:r="http://schemas.openxmlformats.org/officeDocument/2006/relationships" xmlns:p="http://schemas.openxmlformats.org/presentationml/2006/main">
  <p:tag name="NUM" val="30"/>
</p:tagLst>
</file>

<file path=ppt/tags/tag154.xml><?xml version="1.0" encoding="utf-8"?>
<p:tagLst xmlns:a="http://schemas.openxmlformats.org/drawingml/2006/main" xmlns:r="http://schemas.openxmlformats.org/officeDocument/2006/relationships" xmlns:p="http://schemas.openxmlformats.org/presentationml/2006/main">
  <p:tag name="NUM" val="5"/>
</p:tagLst>
</file>

<file path=ppt/tags/tag155.xml><?xml version="1.0" encoding="utf-8"?>
<p:tagLst xmlns:a="http://schemas.openxmlformats.org/drawingml/2006/main" xmlns:r="http://schemas.openxmlformats.org/officeDocument/2006/relationships" xmlns:p="http://schemas.openxmlformats.org/presentationml/2006/main">
  <p:tag name="NUM" val="13"/>
</p:tagLst>
</file>

<file path=ppt/tags/tag156.xml><?xml version="1.0" encoding="utf-8"?>
<p:tagLst xmlns:a="http://schemas.openxmlformats.org/drawingml/2006/main" xmlns:r="http://schemas.openxmlformats.org/officeDocument/2006/relationships" xmlns:p="http://schemas.openxmlformats.org/presentationml/2006/main">
  <p:tag name="NUM" val="29"/>
</p:tagLst>
</file>

<file path=ppt/tags/tag157.xml><?xml version="1.0" encoding="utf-8"?>
<p:tagLst xmlns:a="http://schemas.openxmlformats.org/drawingml/2006/main" xmlns:r="http://schemas.openxmlformats.org/officeDocument/2006/relationships" xmlns:p="http://schemas.openxmlformats.org/presentationml/2006/main">
  <p:tag name="NUM" val="8"/>
</p:tagLst>
</file>

<file path=ppt/tags/tag158.xml><?xml version="1.0" encoding="utf-8"?>
<p:tagLst xmlns:a="http://schemas.openxmlformats.org/drawingml/2006/main" xmlns:r="http://schemas.openxmlformats.org/officeDocument/2006/relationships" xmlns:p="http://schemas.openxmlformats.org/presentationml/2006/main">
  <p:tag name="NUM" val="15"/>
</p:tagLst>
</file>

<file path=ppt/tags/tag159.xml><?xml version="1.0" encoding="utf-8"?>
<p:tagLst xmlns:a="http://schemas.openxmlformats.org/drawingml/2006/main" xmlns:r="http://schemas.openxmlformats.org/officeDocument/2006/relationships" xmlns:p="http://schemas.openxmlformats.org/presentationml/2006/main">
  <p:tag name="NUM" val="28"/>
</p:tagLst>
</file>

<file path=ppt/tags/tag16.xml><?xml version="1.0" encoding="utf-8"?>
<p:tagLst xmlns:a="http://schemas.openxmlformats.org/drawingml/2006/main" xmlns:r="http://schemas.openxmlformats.org/officeDocument/2006/relationships" xmlns:p="http://schemas.openxmlformats.org/presentationml/2006/main">
  <p:tag name="NUM" val="10"/>
</p:tagLst>
</file>

<file path=ppt/tags/tag160.xml><?xml version="1.0" encoding="utf-8"?>
<p:tagLst xmlns:a="http://schemas.openxmlformats.org/drawingml/2006/main" xmlns:r="http://schemas.openxmlformats.org/officeDocument/2006/relationships" xmlns:p="http://schemas.openxmlformats.org/presentationml/2006/main">
  <p:tag name="NUM" val="9"/>
</p:tagLst>
</file>

<file path=ppt/tags/tag161.xml><?xml version="1.0" encoding="utf-8"?>
<p:tagLst xmlns:a="http://schemas.openxmlformats.org/drawingml/2006/main" xmlns:r="http://schemas.openxmlformats.org/officeDocument/2006/relationships" xmlns:p="http://schemas.openxmlformats.org/presentationml/2006/main">
  <p:tag name="NUM" val="17"/>
</p:tagLst>
</file>

<file path=ppt/tags/tag162.xml><?xml version="1.0" encoding="utf-8"?>
<p:tagLst xmlns:a="http://schemas.openxmlformats.org/drawingml/2006/main" xmlns:r="http://schemas.openxmlformats.org/officeDocument/2006/relationships" xmlns:p="http://schemas.openxmlformats.org/presentationml/2006/main">
  <p:tag name="NUM" val="27"/>
</p:tagLst>
</file>

<file path=ppt/tags/tag163.xml><?xml version="1.0" encoding="utf-8"?>
<p:tagLst xmlns:a="http://schemas.openxmlformats.org/drawingml/2006/main" xmlns:r="http://schemas.openxmlformats.org/officeDocument/2006/relationships" xmlns:p="http://schemas.openxmlformats.org/presentationml/2006/main">
  <p:tag name="NUM" val="23"/>
</p:tagLst>
</file>

<file path=ppt/tags/tag164.xml><?xml version="1.0" encoding="utf-8"?>
<p:tagLst xmlns:a="http://schemas.openxmlformats.org/drawingml/2006/main" xmlns:r="http://schemas.openxmlformats.org/officeDocument/2006/relationships" xmlns:p="http://schemas.openxmlformats.org/presentationml/2006/main">
  <p:tag name="NUM" val="25"/>
</p:tagLst>
</file>

<file path=ppt/tags/tag165.xml><?xml version="1.0" encoding="utf-8"?>
<p:tagLst xmlns:a="http://schemas.openxmlformats.org/drawingml/2006/main" xmlns:r="http://schemas.openxmlformats.org/officeDocument/2006/relationships" xmlns:p="http://schemas.openxmlformats.org/presentationml/2006/main">
  <p:tag name="NUM" val="26"/>
</p:tagLst>
</file>

<file path=ppt/tags/tag166.xml><?xml version="1.0" encoding="utf-8"?>
<p:tagLst xmlns:a="http://schemas.openxmlformats.org/drawingml/2006/main" xmlns:r="http://schemas.openxmlformats.org/officeDocument/2006/relationships" xmlns:p="http://schemas.openxmlformats.org/presentationml/2006/main">
  <p:tag name="NUM" val="1"/>
</p:tagLst>
</file>

<file path=ppt/tags/tag167.xml><?xml version="1.0" encoding="utf-8"?>
<p:tagLst xmlns:a="http://schemas.openxmlformats.org/drawingml/2006/main" xmlns:r="http://schemas.openxmlformats.org/officeDocument/2006/relationships" xmlns:p="http://schemas.openxmlformats.org/presentationml/2006/main">
  <p:tag name="NUM" val="2"/>
</p:tagLst>
</file>

<file path=ppt/tags/tag168.xml><?xml version="1.0" encoding="utf-8"?>
<p:tagLst xmlns:a="http://schemas.openxmlformats.org/drawingml/2006/main" xmlns:r="http://schemas.openxmlformats.org/officeDocument/2006/relationships" xmlns:p="http://schemas.openxmlformats.org/presentationml/2006/main">
  <p:tag name="NUM" val="3"/>
</p:tagLst>
</file>

<file path=ppt/tags/tag169.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11"/>
</p:tagLst>
</file>

<file path=ppt/tags/tag170.xml><?xml version="1.0" encoding="utf-8"?>
<p:tagLst xmlns:a="http://schemas.openxmlformats.org/drawingml/2006/main" xmlns:r="http://schemas.openxmlformats.org/officeDocument/2006/relationships" xmlns:p="http://schemas.openxmlformats.org/presentationml/2006/main">
  <p:tag name="NUM" val="5"/>
</p:tagLst>
</file>

<file path=ppt/tags/tag171.xml><?xml version="1.0" encoding="utf-8"?>
<p:tagLst xmlns:a="http://schemas.openxmlformats.org/drawingml/2006/main" xmlns:r="http://schemas.openxmlformats.org/officeDocument/2006/relationships" xmlns:p="http://schemas.openxmlformats.org/presentationml/2006/main">
  <p:tag name="NUM" val="6"/>
</p:tagLst>
</file>

<file path=ppt/tags/tag172.xml><?xml version="1.0" encoding="utf-8"?>
<p:tagLst xmlns:a="http://schemas.openxmlformats.org/drawingml/2006/main" xmlns:r="http://schemas.openxmlformats.org/officeDocument/2006/relationships" xmlns:p="http://schemas.openxmlformats.org/presentationml/2006/main">
  <p:tag name="NUM" val="7"/>
</p:tagLst>
</file>

<file path=ppt/tags/tag173.xml><?xml version="1.0" encoding="utf-8"?>
<p:tagLst xmlns:a="http://schemas.openxmlformats.org/drawingml/2006/main" xmlns:r="http://schemas.openxmlformats.org/officeDocument/2006/relationships" xmlns:p="http://schemas.openxmlformats.org/presentationml/2006/main">
  <p:tag name="NUM" val="8"/>
</p:tagLst>
</file>

<file path=ppt/tags/tag174.xml><?xml version="1.0" encoding="utf-8"?>
<p:tagLst xmlns:a="http://schemas.openxmlformats.org/drawingml/2006/main" xmlns:r="http://schemas.openxmlformats.org/officeDocument/2006/relationships" xmlns:p="http://schemas.openxmlformats.org/presentationml/2006/main">
  <p:tag name="NUM" val="9"/>
</p:tagLst>
</file>

<file path=ppt/tags/tag175.xml><?xml version="1.0" encoding="utf-8"?>
<p:tagLst xmlns:a="http://schemas.openxmlformats.org/drawingml/2006/main" xmlns:r="http://schemas.openxmlformats.org/officeDocument/2006/relationships" xmlns:p="http://schemas.openxmlformats.org/presentationml/2006/main">
  <p:tag name="NUM" val="10"/>
</p:tagLst>
</file>

<file path=ppt/tags/tag176.xml><?xml version="1.0" encoding="utf-8"?>
<p:tagLst xmlns:a="http://schemas.openxmlformats.org/drawingml/2006/main" xmlns:r="http://schemas.openxmlformats.org/officeDocument/2006/relationships" xmlns:p="http://schemas.openxmlformats.org/presentationml/2006/main">
  <p:tag name="NUM" val="11"/>
</p:tagLst>
</file>

<file path=ppt/tags/tag177.xml><?xml version="1.0" encoding="utf-8"?>
<p:tagLst xmlns:a="http://schemas.openxmlformats.org/drawingml/2006/main" xmlns:r="http://schemas.openxmlformats.org/officeDocument/2006/relationships" xmlns:p="http://schemas.openxmlformats.org/presentationml/2006/main">
  <p:tag name="NUM" val="12"/>
</p:tagLst>
</file>

<file path=ppt/tags/tag178.xml><?xml version="1.0" encoding="utf-8"?>
<p:tagLst xmlns:a="http://schemas.openxmlformats.org/drawingml/2006/main" xmlns:r="http://schemas.openxmlformats.org/officeDocument/2006/relationships" xmlns:p="http://schemas.openxmlformats.org/presentationml/2006/main">
  <p:tag name="NUM" val="13"/>
</p:tagLst>
</file>

<file path=ppt/tags/tag179.xml><?xml version="1.0" encoding="utf-8"?>
<p:tagLst xmlns:a="http://schemas.openxmlformats.org/drawingml/2006/main" xmlns:r="http://schemas.openxmlformats.org/officeDocument/2006/relationships" xmlns:p="http://schemas.openxmlformats.org/presentationml/2006/main">
  <p:tag name="NUM" val="14"/>
</p:tagLst>
</file>

<file path=ppt/tags/tag18.xml><?xml version="1.0" encoding="utf-8"?>
<p:tagLst xmlns:a="http://schemas.openxmlformats.org/drawingml/2006/main" xmlns:r="http://schemas.openxmlformats.org/officeDocument/2006/relationships" xmlns:p="http://schemas.openxmlformats.org/presentationml/2006/main">
  <p:tag name="NUM" val="12"/>
</p:tagLst>
</file>

<file path=ppt/tags/tag180.xml><?xml version="1.0" encoding="utf-8"?>
<p:tagLst xmlns:a="http://schemas.openxmlformats.org/drawingml/2006/main" xmlns:r="http://schemas.openxmlformats.org/officeDocument/2006/relationships" xmlns:p="http://schemas.openxmlformats.org/presentationml/2006/main">
  <p:tag name="NUM" val="15"/>
</p:tagLst>
</file>

<file path=ppt/tags/tag181.xml><?xml version="1.0" encoding="utf-8"?>
<p:tagLst xmlns:a="http://schemas.openxmlformats.org/drawingml/2006/main" xmlns:r="http://schemas.openxmlformats.org/officeDocument/2006/relationships" xmlns:p="http://schemas.openxmlformats.org/presentationml/2006/main">
  <p:tag name="NUM" val="16"/>
</p:tagLst>
</file>

<file path=ppt/tags/tag182.xml><?xml version="1.0" encoding="utf-8"?>
<p:tagLst xmlns:a="http://schemas.openxmlformats.org/drawingml/2006/main" xmlns:r="http://schemas.openxmlformats.org/officeDocument/2006/relationships" xmlns:p="http://schemas.openxmlformats.org/presentationml/2006/main">
  <p:tag name="NUM" val="17"/>
</p:tagLst>
</file>

<file path=ppt/tags/tag183.xml><?xml version="1.0" encoding="utf-8"?>
<p:tagLst xmlns:a="http://schemas.openxmlformats.org/drawingml/2006/main" xmlns:r="http://schemas.openxmlformats.org/officeDocument/2006/relationships" xmlns:p="http://schemas.openxmlformats.org/presentationml/2006/main">
  <p:tag name="NUM" val="18"/>
</p:tagLst>
</file>

<file path=ppt/tags/tag184.xml><?xml version="1.0" encoding="utf-8"?>
<p:tagLst xmlns:a="http://schemas.openxmlformats.org/drawingml/2006/main" xmlns:r="http://schemas.openxmlformats.org/officeDocument/2006/relationships" xmlns:p="http://schemas.openxmlformats.org/presentationml/2006/main">
  <p:tag name="NUM" val="19"/>
</p:tagLst>
</file>

<file path=ppt/tags/tag185.xml><?xml version="1.0" encoding="utf-8"?>
<p:tagLst xmlns:a="http://schemas.openxmlformats.org/drawingml/2006/main" xmlns:r="http://schemas.openxmlformats.org/officeDocument/2006/relationships" xmlns:p="http://schemas.openxmlformats.org/presentationml/2006/main">
  <p:tag name="NUM" val="20"/>
</p:tagLst>
</file>

<file path=ppt/tags/tag186.xml><?xml version="1.0" encoding="utf-8"?>
<p:tagLst xmlns:a="http://schemas.openxmlformats.org/drawingml/2006/main" xmlns:r="http://schemas.openxmlformats.org/officeDocument/2006/relationships" xmlns:p="http://schemas.openxmlformats.org/presentationml/2006/main">
  <p:tag name="NUM" val="21"/>
</p:tagLst>
</file>

<file path=ppt/tags/tag187.xml><?xml version="1.0" encoding="utf-8"?>
<p:tagLst xmlns:a="http://schemas.openxmlformats.org/drawingml/2006/main" xmlns:r="http://schemas.openxmlformats.org/officeDocument/2006/relationships" xmlns:p="http://schemas.openxmlformats.org/presentationml/2006/main">
  <p:tag name="NUM" val="22"/>
</p:tagLst>
</file>

<file path=ppt/tags/tag188.xml><?xml version="1.0" encoding="utf-8"?>
<p:tagLst xmlns:a="http://schemas.openxmlformats.org/drawingml/2006/main" xmlns:r="http://schemas.openxmlformats.org/officeDocument/2006/relationships" xmlns:p="http://schemas.openxmlformats.org/presentationml/2006/main">
  <p:tag name="NUM" val="23"/>
</p:tagLst>
</file>

<file path=ppt/tags/tag189.xml><?xml version="1.0" encoding="utf-8"?>
<p:tagLst xmlns:a="http://schemas.openxmlformats.org/drawingml/2006/main" xmlns:r="http://schemas.openxmlformats.org/officeDocument/2006/relationships" xmlns:p="http://schemas.openxmlformats.org/presentationml/2006/main">
  <p:tag name="NUM" val="24"/>
</p:tagLst>
</file>

<file path=ppt/tags/tag19.xml><?xml version="1.0" encoding="utf-8"?>
<p:tagLst xmlns:a="http://schemas.openxmlformats.org/drawingml/2006/main" xmlns:r="http://schemas.openxmlformats.org/officeDocument/2006/relationships" xmlns:p="http://schemas.openxmlformats.org/presentationml/2006/main">
  <p:tag name="NUM" val="13"/>
</p:tagLst>
</file>

<file path=ppt/tags/tag190.xml><?xml version="1.0" encoding="utf-8"?>
<p:tagLst xmlns:a="http://schemas.openxmlformats.org/drawingml/2006/main" xmlns:r="http://schemas.openxmlformats.org/officeDocument/2006/relationships" xmlns:p="http://schemas.openxmlformats.org/presentationml/2006/main">
  <p:tag name="NUM" val="25"/>
</p:tagLst>
</file>

<file path=ppt/tags/tag191.xml><?xml version="1.0" encoding="utf-8"?>
<p:tagLst xmlns:a="http://schemas.openxmlformats.org/drawingml/2006/main" xmlns:r="http://schemas.openxmlformats.org/officeDocument/2006/relationships" xmlns:p="http://schemas.openxmlformats.org/presentationml/2006/main">
  <p:tag name="NUM" val="26"/>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194.xml><?xml version="1.0" encoding="utf-8"?>
<p:tagLst xmlns:a="http://schemas.openxmlformats.org/drawingml/2006/main" xmlns:r="http://schemas.openxmlformats.org/officeDocument/2006/relationships" xmlns:p="http://schemas.openxmlformats.org/presentationml/2006/main">
  <p:tag name="NUM" val="3"/>
</p:tagLst>
</file>

<file path=ppt/tags/tag195.xml><?xml version="1.0" encoding="utf-8"?>
<p:tagLst xmlns:a="http://schemas.openxmlformats.org/drawingml/2006/main" xmlns:r="http://schemas.openxmlformats.org/officeDocument/2006/relationships" xmlns:p="http://schemas.openxmlformats.org/presentationml/2006/main">
  <p:tag name="NUM" val="4"/>
</p:tagLst>
</file>

<file path=ppt/tags/tag196.xml><?xml version="1.0" encoding="utf-8"?>
<p:tagLst xmlns:a="http://schemas.openxmlformats.org/drawingml/2006/main" xmlns:r="http://schemas.openxmlformats.org/officeDocument/2006/relationships" xmlns:p="http://schemas.openxmlformats.org/presentationml/2006/main">
  <p:tag name="NUM" val="5"/>
</p:tagLst>
</file>

<file path=ppt/tags/tag197.xml><?xml version="1.0" encoding="utf-8"?>
<p:tagLst xmlns:a="http://schemas.openxmlformats.org/drawingml/2006/main" xmlns:r="http://schemas.openxmlformats.org/officeDocument/2006/relationships" xmlns:p="http://schemas.openxmlformats.org/presentationml/2006/main">
  <p:tag name="NUM" val="6"/>
</p:tagLst>
</file>

<file path=ppt/tags/tag198.xml><?xml version="1.0" encoding="utf-8"?>
<p:tagLst xmlns:a="http://schemas.openxmlformats.org/drawingml/2006/main" xmlns:r="http://schemas.openxmlformats.org/officeDocument/2006/relationships" xmlns:p="http://schemas.openxmlformats.org/presentationml/2006/main">
  <p:tag name="NUM" val="7"/>
</p:tagLst>
</file>

<file path=ppt/tags/tag199.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00.xml><?xml version="1.0" encoding="utf-8"?>
<p:tagLst xmlns:a="http://schemas.openxmlformats.org/drawingml/2006/main" xmlns:r="http://schemas.openxmlformats.org/officeDocument/2006/relationships" xmlns:p="http://schemas.openxmlformats.org/presentationml/2006/main">
  <p:tag name="NUM" val="9"/>
</p:tagLst>
</file>

<file path=ppt/tags/tag201.xml><?xml version="1.0" encoding="utf-8"?>
<p:tagLst xmlns:a="http://schemas.openxmlformats.org/drawingml/2006/main" xmlns:r="http://schemas.openxmlformats.org/officeDocument/2006/relationships" xmlns:p="http://schemas.openxmlformats.org/presentationml/2006/main">
  <p:tag name="NUM" val="10"/>
</p:tagLst>
</file>

<file path=ppt/tags/tag202.xml><?xml version="1.0" encoding="utf-8"?>
<p:tagLst xmlns:a="http://schemas.openxmlformats.org/drawingml/2006/main" xmlns:r="http://schemas.openxmlformats.org/officeDocument/2006/relationships" xmlns:p="http://schemas.openxmlformats.org/presentationml/2006/main">
  <p:tag name="NUM" val="11"/>
</p:tagLst>
</file>

<file path=ppt/tags/tag203.xml><?xml version="1.0" encoding="utf-8"?>
<p:tagLst xmlns:a="http://schemas.openxmlformats.org/drawingml/2006/main" xmlns:r="http://schemas.openxmlformats.org/officeDocument/2006/relationships" xmlns:p="http://schemas.openxmlformats.org/presentationml/2006/main">
  <p:tag name="NUM" val="12"/>
</p:tagLst>
</file>

<file path=ppt/tags/tag204.xml><?xml version="1.0" encoding="utf-8"?>
<p:tagLst xmlns:a="http://schemas.openxmlformats.org/drawingml/2006/main" xmlns:r="http://schemas.openxmlformats.org/officeDocument/2006/relationships" xmlns:p="http://schemas.openxmlformats.org/presentationml/2006/main">
  <p:tag name="NUM" val="13"/>
</p:tagLst>
</file>

<file path=ppt/tags/tag205.xml><?xml version="1.0" encoding="utf-8"?>
<p:tagLst xmlns:a="http://schemas.openxmlformats.org/drawingml/2006/main" xmlns:r="http://schemas.openxmlformats.org/officeDocument/2006/relationships" xmlns:p="http://schemas.openxmlformats.org/presentationml/2006/main">
  <p:tag name="NUM" val="14"/>
</p:tagLst>
</file>

<file path=ppt/tags/tag206.xml><?xml version="1.0" encoding="utf-8"?>
<p:tagLst xmlns:a="http://schemas.openxmlformats.org/drawingml/2006/main" xmlns:r="http://schemas.openxmlformats.org/officeDocument/2006/relationships" xmlns:p="http://schemas.openxmlformats.org/presentationml/2006/main">
  <p:tag name="NUM" val="15"/>
</p:tagLst>
</file>

<file path=ppt/tags/tag207.xml><?xml version="1.0" encoding="utf-8"?>
<p:tagLst xmlns:a="http://schemas.openxmlformats.org/drawingml/2006/main" xmlns:r="http://schemas.openxmlformats.org/officeDocument/2006/relationships" xmlns:p="http://schemas.openxmlformats.org/presentationml/2006/main">
  <p:tag name="NUM" val="16"/>
</p:tagLst>
</file>

<file path=ppt/tags/tag208.xml><?xml version="1.0" encoding="utf-8"?>
<p:tagLst xmlns:a="http://schemas.openxmlformats.org/drawingml/2006/main" xmlns:r="http://schemas.openxmlformats.org/officeDocument/2006/relationships" xmlns:p="http://schemas.openxmlformats.org/presentationml/2006/main">
  <p:tag name="NUM" val="17"/>
</p:tagLst>
</file>

<file path=ppt/tags/tag209.xml><?xml version="1.0" encoding="utf-8"?>
<p:tagLst xmlns:a="http://schemas.openxmlformats.org/drawingml/2006/main" xmlns:r="http://schemas.openxmlformats.org/officeDocument/2006/relationships" xmlns:p="http://schemas.openxmlformats.org/presentationml/2006/main">
  <p:tag name="NUM" val="18"/>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10.xml><?xml version="1.0" encoding="utf-8"?>
<p:tagLst xmlns:a="http://schemas.openxmlformats.org/drawingml/2006/main" xmlns:r="http://schemas.openxmlformats.org/officeDocument/2006/relationships" xmlns:p="http://schemas.openxmlformats.org/presentationml/2006/main">
  <p:tag name="NUM" val="19"/>
</p:tagLst>
</file>

<file path=ppt/tags/tag211.xml><?xml version="1.0" encoding="utf-8"?>
<p:tagLst xmlns:a="http://schemas.openxmlformats.org/drawingml/2006/main" xmlns:r="http://schemas.openxmlformats.org/officeDocument/2006/relationships" xmlns:p="http://schemas.openxmlformats.org/presentationml/2006/main">
  <p:tag name="NUM" val="20"/>
</p:tagLst>
</file>

<file path=ppt/tags/tag212.xml><?xml version="1.0" encoding="utf-8"?>
<p:tagLst xmlns:a="http://schemas.openxmlformats.org/drawingml/2006/main" xmlns:r="http://schemas.openxmlformats.org/officeDocument/2006/relationships" xmlns:p="http://schemas.openxmlformats.org/presentationml/2006/main">
  <p:tag name="NUM" val="21"/>
</p:tagLst>
</file>

<file path=ppt/tags/tag213.xml><?xml version="1.0" encoding="utf-8"?>
<p:tagLst xmlns:a="http://schemas.openxmlformats.org/drawingml/2006/main" xmlns:r="http://schemas.openxmlformats.org/officeDocument/2006/relationships" xmlns:p="http://schemas.openxmlformats.org/presentationml/2006/main">
  <p:tag name="NUM" val="3"/>
</p:tagLst>
</file>

<file path=ppt/tags/tag214.xml><?xml version="1.0" encoding="utf-8"?>
<p:tagLst xmlns:a="http://schemas.openxmlformats.org/drawingml/2006/main" xmlns:r="http://schemas.openxmlformats.org/officeDocument/2006/relationships" xmlns:p="http://schemas.openxmlformats.org/presentationml/2006/main">
  <p:tag name="NUM" val="3"/>
</p:tagLst>
</file>

<file path=ppt/tags/tag215.xml><?xml version="1.0" encoding="utf-8"?>
<p:tagLst xmlns:a="http://schemas.openxmlformats.org/drawingml/2006/main" xmlns:r="http://schemas.openxmlformats.org/officeDocument/2006/relationships" xmlns:p="http://schemas.openxmlformats.org/presentationml/2006/main">
  <p:tag name="NUM" val="3"/>
</p:tagLst>
</file>

<file path=ppt/tags/tag216.xml><?xml version="1.0" encoding="utf-8"?>
<p:tagLst xmlns:a="http://schemas.openxmlformats.org/drawingml/2006/main" xmlns:r="http://schemas.openxmlformats.org/officeDocument/2006/relationships" xmlns:p="http://schemas.openxmlformats.org/presentationml/2006/main">
  <p:tag name="NUM" val="3"/>
</p:tagLst>
</file>

<file path=ppt/tags/tag217.xml><?xml version="1.0" encoding="utf-8"?>
<p:tagLst xmlns:a="http://schemas.openxmlformats.org/drawingml/2006/main" xmlns:r="http://schemas.openxmlformats.org/officeDocument/2006/relationships" xmlns:p="http://schemas.openxmlformats.org/presentationml/2006/main">
  <p:tag name="NUM" val="3"/>
</p:tagLst>
</file>

<file path=ppt/tags/tag218.xml><?xml version="1.0" encoding="utf-8"?>
<p:tagLst xmlns:a="http://schemas.openxmlformats.org/drawingml/2006/main" xmlns:r="http://schemas.openxmlformats.org/officeDocument/2006/relationships" xmlns:p="http://schemas.openxmlformats.org/presentationml/2006/main">
  <p:tag name="NUM" val="3"/>
</p:tagLst>
</file>

<file path=ppt/tags/tag219.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20.xml><?xml version="1.0" encoding="utf-8"?>
<p:tagLst xmlns:a="http://schemas.openxmlformats.org/drawingml/2006/main" xmlns:r="http://schemas.openxmlformats.org/officeDocument/2006/relationships" xmlns:p="http://schemas.openxmlformats.org/presentationml/2006/main">
  <p:tag name="NUM" val="7"/>
</p:tagLst>
</file>

<file path=ppt/tags/tag221.xml><?xml version="1.0" encoding="utf-8"?>
<p:tagLst xmlns:a="http://schemas.openxmlformats.org/drawingml/2006/main" xmlns:r="http://schemas.openxmlformats.org/officeDocument/2006/relationships" xmlns:p="http://schemas.openxmlformats.org/presentationml/2006/main">
  <p:tag name="NUM" val="1"/>
</p:tagLst>
</file>

<file path=ppt/tags/tag222.xml><?xml version="1.0" encoding="utf-8"?>
<p:tagLst xmlns:a="http://schemas.openxmlformats.org/drawingml/2006/main" xmlns:r="http://schemas.openxmlformats.org/officeDocument/2006/relationships" xmlns:p="http://schemas.openxmlformats.org/presentationml/2006/main">
  <p:tag name="NUM" val="2"/>
</p:tagLst>
</file>

<file path=ppt/tags/tag223.xml><?xml version="1.0" encoding="utf-8"?>
<p:tagLst xmlns:a="http://schemas.openxmlformats.org/drawingml/2006/main" xmlns:r="http://schemas.openxmlformats.org/officeDocument/2006/relationships" xmlns:p="http://schemas.openxmlformats.org/presentationml/2006/main">
  <p:tag name="NUM" val="3"/>
</p:tagLst>
</file>

<file path=ppt/tags/tag224.xml><?xml version="1.0" encoding="utf-8"?>
<p:tagLst xmlns:a="http://schemas.openxmlformats.org/drawingml/2006/main" xmlns:r="http://schemas.openxmlformats.org/officeDocument/2006/relationships" xmlns:p="http://schemas.openxmlformats.org/presentationml/2006/main">
  <p:tag name="NUM" val="4"/>
</p:tagLst>
</file>

<file path=ppt/tags/tag225.xml><?xml version="1.0" encoding="utf-8"?>
<p:tagLst xmlns:a="http://schemas.openxmlformats.org/drawingml/2006/main" xmlns:r="http://schemas.openxmlformats.org/officeDocument/2006/relationships" xmlns:p="http://schemas.openxmlformats.org/presentationml/2006/main">
  <p:tag name="NUM" val="5"/>
</p:tagLst>
</file>

<file path=ppt/tags/tag226.xml><?xml version="1.0" encoding="utf-8"?>
<p:tagLst xmlns:a="http://schemas.openxmlformats.org/drawingml/2006/main" xmlns:r="http://schemas.openxmlformats.org/officeDocument/2006/relationships" xmlns:p="http://schemas.openxmlformats.org/presentationml/2006/main">
  <p:tag name="NUM" val="6"/>
</p:tagLst>
</file>

<file path=ppt/tags/tag227.xml><?xml version="1.0" encoding="utf-8"?>
<p:tagLst xmlns:a="http://schemas.openxmlformats.org/drawingml/2006/main" xmlns:r="http://schemas.openxmlformats.org/officeDocument/2006/relationships" xmlns:p="http://schemas.openxmlformats.org/presentationml/2006/main">
  <p:tag name="NUM" val="7"/>
</p:tagLst>
</file>

<file path=ppt/tags/tag228.xml><?xml version="1.0" encoding="utf-8"?>
<p:tagLst xmlns:a="http://schemas.openxmlformats.org/drawingml/2006/main" xmlns:r="http://schemas.openxmlformats.org/officeDocument/2006/relationships" xmlns:p="http://schemas.openxmlformats.org/presentationml/2006/main">
  <p:tag name="NUM" val="8"/>
</p:tagLst>
</file>

<file path=ppt/tags/tag229.xml><?xml version="1.0" encoding="utf-8"?>
<p:tagLst xmlns:a="http://schemas.openxmlformats.org/drawingml/2006/main" xmlns:r="http://schemas.openxmlformats.org/officeDocument/2006/relationships" xmlns:p="http://schemas.openxmlformats.org/presentationml/2006/main">
  <p:tag name="NUM" val="9"/>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30.xml><?xml version="1.0" encoding="utf-8"?>
<p:tagLst xmlns:a="http://schemas.openxmlformats.org/drawingml/2006/main" xmlns:r="http://schemas.openxmlformats.org/officeDocument/2006/relationships" xmlns:p="http://schemas.openxmlformats.org/presentationml/2006/main">
  <p:tag name="NUM" val="10"/>
</p:tagLst>
</file>

<file path=ppt/tags/tag231.xml><?xml version="1.0" encoding="utf-8"?>
<p:tagLst xmlns:a="http://schemas.openxmlformats.org/drawingml/2006/main" xmlns:r="http://schemas.openxmlformats.org/officeDocument/2006/relationships" xmlns:p="http://schemas.openxmlformats.org/presentationml/2006/main">
  <p:tag name="NUM" val="11"/>
</p:tagLst>
</file>

<file path=ppt/tags/tag232.xml><?xml version="1.0" encoding="utf-8"?>
<p:tagLst xmlns:a="http://schemas.openxmlformats.org/drawingml/2006/main" xmlns:r="http://schemas.openxmlformats.org/officeDocument/2006/relationships" xmlns:p="http://schemas.openxmlformats.org/presentationml/2006/main">
  <p:tag name="NUM" val="12"/>
</p:tagLst>
</file>

<file path=ppt/tags/tag233.xml><?xml version="1.0" encoding="utf-8"?>
<p:tagLst xmlns:a="http://schemas.openxmlformats.org/drawingml/2006/main" xmlns:r="http://schemas.openxmlformats.org/officeDocument/2006/relationships" xmlns:p="http://schemas.openxmlformats.org/presentationml/2006/main">
  <p:tag name="NUM" val="13"/>
</p:tagLst>
</file>

<file path=ppt/tags/tag234.xml><?xml version="1.0" encoding="utf-8"?>
<p:tagLst xmlns:a="http://schemas.openxmlformats.org/drawingml/2006/main" xmlns:r="http://schemas.openxmlformats.org/officeDocument/2006/relationships" xmlns:p="http://schemas.openxmlformats.org/presentationml/2006/main">
  <p:tag name="NUM" val="14"/>
</p:tagLst>
</file>

<file path=ppt/tags/tag235.xml><?xml version="1.0" encoding="utf-8"?>
<p:tagLst xmlns:a="http://schemas.openxmlformats.org/drawingml/2006/main" xmlns:r="http://schemas.openxmlformats.org/officeDocument/2006/relationships" xmlns:p="http://schemas.openxmlformats.org/presentationml/2006/main">
  <p:tag name="NUM" val="15"/>
</p:tagLst>
</file>

<file path=ppt/tags/tag236.xml><?xml version="1.0" encoding="utf-8"?>
<p:tagLst xmlns:a="http://schemas.openxmlformats.org/drawingml/2006/main" xmlns:r="http://schemas.openxmlformats.org/officeDocument/2006/relationships" xmlns:p="http://schemas.openxmlformats.org/presentationml/2006/main">
  <p:tag name="NUM" val="16"/>
</p:tagLst>
</file>

<file path=ppt/tags/tag237.xml><?xml version="1.0" encoding="utf-8"?>
<p:tagLst xmlns:a="http://schemas.openxmlformats.org/drawingml/2006/main" xmlns:r="http://schemas.openxmlformats.org/officeDocument/2006/relationships" xmlns:p="http://schemas.openxmlformats.org/presentationml/2006/main">
  <p:tag name="NUM" val="17"/>
</p:tagLst>
</file>

<file path=ppt/tags/tag238.xml><?xml version="1.0" encoding="utf-8"?>
<p:tagLst xmlns:a="http://schemas.openxmlformats.org/drawingml/2006/main" xmlns:r="http://schemas.openxmlformats.org/officeDocument/2006/relationships" xmlns:p="http://schemas.openxmlformats.org/presentationml/2006/main">
  <p:tag name="NUM" val="18"/>
</p:tagLst>
</file>

<file path=ppt/tags/tag239.xml><?xml version="1.0" encoding="utf-8"?>
<p:tagLst xmlns:a="http://schemas.openxmlformats.org/drawingml/2006/main" xmlns:r="http://schemas.openxmlformats.org/officeDocument/2006/relationships" xmlns:p="http://schemas.openxmlformats.org/presentationml/2006/main">
  <p:tag name="NUM" val="19"/>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40.xml><?xml version="1.0" encoding="utf-8"?>
<p:tagLst xmlns:a="http://schemas.openxmlformats.org/drawingml/2006/main" xmlns:r="http://schemas.openxmlformats.org/officeDocument/2006/relationships" xmlns:p="http://schemas.openxmlformats.org/presentationml/2006/main">
  <p:tag name="NUM" val="20"/>
</p:tagLst>
</file>

<file path=ppt/tags/tag241.xml><?xml version="1.0" encoding="utf-8"?>
<p:tagLst xmlns:a="http://schemas.openxmlformats.org/drawingml/2006/main" xmlns:r="http://schemas.openxmlformats.org/officeDocument/2006/relationships" xmlns:p="http://schemas.openxmlformats.org/presentationml/2006/main">
  <p:tag name="NUM" val="21"/>
</p:tagLst>
</file>

<file path=ppt/tags/tag242.xml><?xml version="1.0" encoding="utf-8"?>
<p:tagLst xmlns:a="http://schemas.openxmlformats.org/drawingml/2006/main" xmlns:r="http://schemas.openxmlformats.org/officeDocument/2006/relationships" xmlns:p="http://schemas.openxmlformats.org/presentationml/2006/main">
  <p:tag name="NUM" val="22"/>
</p:tagLst>
</file>

<file path=ppt/tags/tag243.xml><?xml version="1.0" encoding="utf-8"?>
<p:tagLst xmlns:a="http://schemas.openxmlformats.org/drawingml/2006/main" xmlns:r="http://schemas.openxmlformats.org/officeDocument/2006/relationships" xmlns:p="http://schemas.openxmlformats.org/presentationml/2006/main">
  <p:tag name="NUM" val="1"/>
</p:tagLst>
</file>

<file path=ppt/tags/tag244.xml><?xml version="1.0" encoding="utf-8"?>
<p:tagLst xmlns:a="http://schemas.openxmlformats.org/drawingml/2006/main" xmlns:r="http://schemas.openxmlformats.org/officeDocument/2006/relationships" xmlns:p="http://schemas.openxmlformats.org/presentationml/2006/main">
  <p:tag name="NUM" val="2"/>
</p:tagLst>
</file>

<file path=ppt/tags/tag245.xml><?xml version="1.0" encoding="utf-8"?>
<p:tagLst xmlns:a="http://schemas.openxmlformats.org/drawingml/2006/main" xmlns:r="http://schemas.openxmlformats.org/officeDocument/2006/relationships" xmlns:p="http://schemas.openxmlformats.org/presentationml/2006/main">
  <p:tag name="NUM" val="3"/>
</p:tagLst>
</file>

<file path=ppt/tags/tag246.xml><?xml version="1.0" encoding="utf-8"?>
<p:tagLst xmlns:a="http://schemas.openxmlformats.org/drawingml/2006/main" xmlns:r="http://schemas.openxmlformats.org/officeDocument/2006/relationships" xmlns:p="http://schemas.openxmlformats.org/presentationml/2006/main">
  <p:tag name="NUM" val="4"/>
</p:tagLst>
</file>

<file path=ppt/tags/tag247.xml><?xml version="1.0" encoding="utf-8"?>
<p:tagLst xmlns:a="http://schemas.openxmlformats.org/drawingml/2006/main" xmlns:r="http://schemas.openxmlformats.org/officeDocument/2006/relationships" xmlns:p="http://schemas.openxmlformats.org/presentationml/2006/main">
  <p:tag name="NUM" val="5"/>
</p:tagLst>
</file>

<file path=ppt/tags/tag248.xml><?xml version="1.0" encoding="utf-8"?>
<p:tagLst xmlns:a="http://schemas.openxmlformats.org/drawingml/2006/main" xmlns:r="http://schemas.openxmlformats.org/officeDocument/2006/relationships" xmlns:p="http://schemas.openxmlformats.org/presentationml/2006/main">
  <p:tag name="NUM" val="6"/>
</p:tagLst>
</file>

<file path=ppt/tags/tag249.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50.xml><?xml version="1.0" encoding="utf-8"?>
<p:tagLst xmlns:a="http://schemas.openxmlformats.org/drawingml/2006/main" xmlns:r="http://schemas.openxmlformats.org/officeDocument/2006/relationships" xmlns:p="http://schemas.openxmlformats.org/presentationml/2006/main">
  <p:tag name="NUM" val="8"/>
</p:tagLst>
</file>

<file path=ppt/tags/tag251.xml><?xml version="1.0" encoding="utf-8"?>
<p:tagLst xmlns:a="http://schemas.openxmlformats.org/drawingml/2006/main" xmlns:r="http://schemas.openxmlformats.org/officeDocument/2006/relationships" xmlns:p="http://schemas.openxmlformats.org/presentationml/2006/main">
  <p:tag name="NUM" val="9"/>
</p:tagLst>
</file>

<file path=ppt/tags/tag252.xml><?xml version="1.0" encoding="utf-8"?>
<p:tagLst xmlns:a="http://schemas.openxmlformats.org/drawingml/2006/main" xmlns:r="http://schemas.openxmlformats.org/officeDocument/2006/relationships" xmlns:p="http://schemas.openxmlformats.org/presentationml/2006/main">
  <p:tag name="NUM" val="10"/>
</p:tagLst>
</file>

<file path=ppt/tags/tag253.xml><?xml version="1.0" encoding="utf-8"?>
<p:tagLst xmlns:a="http://schemas.openxmlformats.org/drawingml/2006/main" xmlns:r="http://schemas.openxmlformats.org/officeDocument/2006/relationships" xmlns:p="http://schemas.openxmlformats.org/presentationml/2006/main">
  <p:tag name="NUM" val="11"/>
</p:tagLst>
</file>

<file path=ppt/tags/tag254.xml><?xml version="1.0" encoding="utf-8"?>
<p:tagLst xmlns:a="http://schemas.openxmlformats.org/drawingml/2006/main" xmlns:r="http://schemas.openxmlformats.org/officeDocument/2006/relationships" xmlns:p="http://schemas.openxmlformats.org/presentationml/2006/main">
  <p:tag name="NUM" val="12"/>
</p:tagLst>
</file>

<file path=ppt/tags/tag255.xml><?xml version="1.0" encoding="utf-8"?>
<p:tagLst xmlns:a="http://schemas.openxmlformats.org/drawingml/2006/main" xmlns:r="http://schemas.openxmlformats.org/officeDocument/2006/relationships" xmlns:p="http://schemas.openxmlformats.org/presentationml/2006/main">
  <p:tag name="NUM" val="13"/>
</p:tagLst>
</file>

<file path=ppt/tags/tag256.xml><?xml version="1.0" encoding="utf-8"?>
<p:tagLst xmlns:a="http://schemas.openxmlformats.org/drawingml/2006/main" xmlns:r="http://schemas.openxmlformats.org/officeDocument/2006/relationships" xmlns:p="http://schemas.openxmlformats.org/presentationml/2006/main">
  <p:tag name="NUM" val="14"/>
</p:tagLst>
</file>

<file path=ppt/tags/tag257.xml><?xml version="1.0" encoding="utf-8"?>
<p:tagLst xmlns:a="http://schemas.openxmlformats.org/drawingml/2006/main" xmlns:r="http://schemas.openxmlformats.org/officeDocument/2006/relationships" xmlns:p="http://schemas.openxmlformats.org/presentationml/2006/main">
  <p:tag name="NUM" val="15"/>
</p:tagLst>
</file>

<file path=ppt/tags/tag258.xml><?xml version="1.0" encoding="utf-8"?>
<p:tagLst xmlns:a="http://schemas.openxmlformats.org/drawingml/2006/main" xmlns:r="http://schemas.openxmlformats.org/officeDocument/2006/relationships" xmlns:p="http://schemas.openxmlformats.org/presentationml/2006/main">
  <p:tag name="NUM" val="16"/>
</p:tagLst>
</file>

<file path=ppt/tags/tag259.xml><?xml version="1.0" encoding="utf-8"?>
<p:tagLst xmlns:a="http://schemas.openxmlformats.org/drawingml/2006/main" xmlns:r="http://schemas.openxmlformats.org/officeDocument/2006/relationships" xmlns:p="http://schemas.openxmlformats.org/presentationml/2006/main">
  <p:tag name="NUM" val="17"/>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60.xml><?xml version="1.0" encoding="utf-8"?>
<p:tagLst xmlns:a="http://schemas.openxmlformats.org/drawingml/2006/main" xmlns:r="http://schemas.openxmlformats.org/officeDocument/2006/relationships" xmlns:p="http://schemas.openxmlformats.org/presentationml/2006/main">
  <p:tag name="NUM" val="18"/>
</p:tagLst>
</file>

<file path=ppt/tags/tag261.xml><?xml version="1.0" encoding="utf-8"?>
<p:tagLst xmlns:a="http://schemas.openxmlformats.org/drawingml/2006/main" xmlns:r="http://schemas.openxmlformats.org/officeDocument/2006/relationships" xmlns:p="http://schemas.openxmlformats.org/presentationml/2006/main">
  <p:tag name="NUM" val="19"/>
</p:tagLst>
</file>

<file path=ppt/tags/tag262.xml><?xml version="1.0" encoding="utf-8"?>
<p:tagLst xmlns:a="http://schemas.openxmlformats.org/drawingml/2006/main" xmlns:r="http://schemas.openxmlformats.org/officeDocument/2006/relationships" xmlns:p="http://schemas.openxmlformats.org/presentationml/2006/main">
  <p:tag name="NUM" val="20"/>
</p:tagLst>
</file>

<file path=ppt/tags/tag263.xml><?xml version="1.0" encoding="utf-8"?>
<p:tagLst xmlns:a="http://schemas.openxmlformats.org/drawingml/2006/main" xmlns:r="http://schemas.openxmlformats.org/officeDocument/2006/relationships" xmlns:p="http://schemas.openxmlformats.org/presentationml/2006/main">
  <p:tag name="NUM" val="21"/>
</p:tagLst>
</file>

<file path=ppt/tags/tag264.xml><?xml version="1.0" encoding="utf-8"?>
<p:tagLst xmlns:a="http://schemas.openxmlformats.org/drawingml/2006/main" xmlns:r="http://schemas.openxmlformats.org/officeDocument/2006/relationships" xmlns:p="http://schemas.openxmlformats.org/presentationml/2006/main">
  <p:tag name="NUM" val="22"/>
</p:tagLst>
</file>

<file path=ppt/tags/tag265.xml><?xml version="1.0" encoding="utf-8"?>
<p:tagLst xmlns:a="http://schemas.openxmlformats.org/drawingml/2006/main" xmlns:r="http://schemas.openxmlformats.org/officeDocument/2006/relationships" xmlns:p="http://schemas.openxmlformats.org/presentationml/2006/main">
  <p:tag name="NUM" val="23"/>
</p:tagLst>
</file>

<file path=ppt/tags/tag266.xml><?xml version="1.0" encoding="utf-8"?>
<p:tagLst xmlns:a="http://schemas.openxmlformats.org/drawingml/2006/main" xmlns:r="http://schemas.openxmlformats.org/officeDocument/2006/relationships" xmlns:p="http://schemas.openxmlformats.org/presentationml/2006/main">
  <p:tag name="NUM" val="24"/>
</p:tagLst>
</file>

<file path=ppt/tags/tag267.xml><?xml version="1.0" encoding="utf-8"?>
<p:tagLst xmlns:a="http://schemas.openxmlformats.org/drawingml/2006/main" xmlns:r="http://schemas.openxmlformats.org/officeDocument/2006/relationships" xmlns:p="http://schemas.openxmlformats.org/presentationml/2006/main">
  <p:tag name="NUM" val="1"/>
</p:tagLst>
</file>

<file path=ppt/tags/tag268.xml><?xml version="1.0" encoding="utf-8"?>
<p:tagLst xmlns:a="http://schemas.openxmlformats.org/drawingml/2006/main" xmlns:r="http://schemas.openxmlformats.org/officeDocument/2006/relationships" xmlns:p="http://schemas.openxmlformats.org/presentationml/2006/main">
  <p:tag name="NUM" val="2"/>
</p:tagLst>
</file>

<file path=ppt/tags/tag269.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70.xml><?xml version="1.0" encoding="utf-8"?>
<p:tagLst xmlns:a="http://schemas.openxmlformats.org/drawingml/2006/main" xmlns:r="http://schemas.openxmlformats.org/officeDocument/2006/relationships" xmlns:p="http://schemas.openxmlformats.org/presentationml/2006/main">
  <p:tag name="NUM" val="4"/>
</p:tagLst>
</file>

<file path=ppt/tags/tag271.xml><?xml version="1.0" encoding="utf-8"?>
<p:tagLst xmlns:a="http://schemas.openxmlformats.org/drawingml/2006/main" xmlns:r="http://schemas.openxmlformats.org/officeDocument/2006/relationships" xmlns:p="http://schemas.openxmlformats.org/presentationml/2006/main">
  <p:tag name="NUM" val="5"/>
</p:tagLst>
</file>

<file path=ppt/tags/tag272.xml><?xml version="1.0" encoding="utf-8"?>
<p:tagLst xmlns:a="http://schemas.openxmlformats.org/drawingml/2006/main" xmlns:r="http://schemas.openxmlformats.org/officeDocument/2006/relationships" xmlns:p="http://schemas.openxmlformats.org/presentationml/2006/main">
  <p:tag name="NUM" val="6"/>
</p:tagLst>
</file>

<file path=ppt/tags/tag273.xml><?xml version="1.0" encoding="utf-8"?>
<p:tagLst xmlns:a="http://schemas.openxmlformats.org/drawingml/2006/main" xmlns:r="http://schemas.openxmlformats.org/officeDocument/2006/relationships" xmlns:p="http://schemas.openxmlformats.org/presentationml/2006/main">
  <p:tag name="NUM" val="7"/>
</p:tagLst>
</file>

<file path=ppt/tags/tag274.xml><?xml version="1.0" encoding="utf-8"?>
<p:tagLst xmlns:a="http://schemas.openxmlformats.org/drawingml/2006/main" xmlns:r="http://schemas.openxmlformats.org/officeDocument/2006/relationships" xmlns:p="http://schemas.openxmlformats.org/presentationml/2006/main">
  <p:tag name="NUM" val="8"/>
</p:tagLst>
</file>

<file path=ppt/tags/tag275.xml><?xml version="1.0" encoding="utf-8"?>
<p:tagLst xmlns:a="http://schemas.openxmlformats.org/drawingml/2006/main" xmlns:r="http://schemas.openxmlformats.org/officeDocument/2006/relationships" xmlns:p="http://schemas.openxmlformats.org/presentationml/2006/main">
  <p:tag name="NUM" val="9"/>
</p:tagLst>
</file>

<file path=ppt/tags/tag276.xml><?xml version="1.0" encoding="utf-8"?>
<p:tagLst xmlns:a="http://schemas.openxmlformats.org/drawingml/2006/main" xmlns:r="http://schemas.openxmlformats.org/officeDocument/2006/relationships" xmlns:p="http://schemas.openxmlformats.org/presentationml/2006/main">
  <p:tag name="NUM" val="10"/>
</p:tagLst>
</file>

<file path=ppt/tags/tag277.xml><?xml version="1.0" encoding="utf-8"?>
<p:tagLst xmlns:a="http://schemas.openxmlformats.org/drawingml/2006/main" xmlns:r="http://schemas.openxmlformats.org/officeDocument/2006/relationships" xmlns:p="http://schemas.openxmlformats.org/presentationml/2006/main">
  <p:tag name="NUM" val="11"/>
</p:tagLst>
</file>

<file path=ppt/tags/tag278.xml><?xml version="1.0" encoding="utf-8"?>
<p:tagLst xmlns:a="http://schemas.openxmlformats.org/drawingml/2006/main" xmlns:r="http://schemas.openxmlformats.org/officeDocument/2006/relationships" xmlns:p="http://schemas.openxmlformats.org/presentationml/2006/main">
  <p:tag name="NUM" val="12"/>
</p:tagLst>
</file>

<file path=ppt/tags/tag279.xml><?xml version="1.0" encoding="utf-8"?>
<p:tagLst xmlns:a="http://schemas.openxmlformats.org/drawingml/2006/main" xmlns:r="http://schemas.openxmlformats.org/officeDocument/2006/relationships" xmlns:p="http://schemas.openxmlformats.org/presentationml/2006/main">
  <p:tag name="NUM" val="13"/>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80.xml><?xml version="1.0" encoding="utf-8"?>
<p:tagLst xmlns:a="http://schemas.openxmlformats.org/drawingml/2006/main" xmlns:r="http://schemas.openxmlformats.org/officeDocument/2006/relationships" xmlns:p="http://schemas.openxmlformats.org/presentationml/2006/main">
  <p:tag name="NUM" val="14"/>
</p:tagLst>
</file>

<file path=ppt/tags/tag281.xml><?xml version="1.0" encoding="utf-8"?>
<p:tagLst xmlns:a="http://schemas.openxmlformats.org/drawingml/2006/main" xmlns:r="http://schemas.openxmlformats.org/officeDocument/2006/relationships" xmlns:p="http://schemas.openxmlformats.org/presentationml/2006/main">
  <p:tag name="NUM" val="15"/>
</p:tagLst>
</file>

<file path=ppt/tags/tag282.xml><?xml version="1.0" encoding="utf-8"?>
<p:tagLst xmlns:a="http://schemas.openxmlformats.org/drawingml/2006/main" xmlns:r="http://schemas.openxmlformats.org/officeDocument/2006/relationships" xmlns:p="http://schemas.openxmlformats.org/presentationml/2006/main">
  <p:tag name="NUM" val="16"/>
</p:tagLst>
</file>

<file path=ppt/tags/tag283.xml><?xml version="1.0" encoding="utf-8"?>
<p:tagLst xmlns:a="http://schemas.openxmlformats.org/drawingml/2006/main" xmlns:r="http://schemas.openxmlformats.org/officeDocument/2006/relationships" xmlns:p="http://schemas.openxmlformats.org/presentationml/2006/main">
  <p:tag name="NUM" val="17"/>
</p:tagLst>
</file>

<file path=ppt/tags/tag284.xml><?xml version="1.0" encoding="utf-8"?>
<p:tagLst xmlns:a="http://schemas.openxmlformats.org/drawingml/2006/main" xmlns:r="http://schemas.openxmlformats.org/officeDocument/2006/relationships" xmlns:p="http://schemas.openxmlformats.org/presentationml/2006/main">
  <p:tag name="NUM" val="18"/>
</p:tagLst>
</file>

<file path=ppt/tags/tag285.xml><?xml version="1.0" encoding="utf-8"?>
<p:tagLst xmlns:a="http://schemas.openxmlformats.org/drawingml/2006/main" xmlns:r="http://schemas.openxmlformats.org/officeDocument/2006/relationships" xmlns:p="http://schemas.openxmlformats.org/presentationml/2006/main">
  <p:tag name="NUM" val="19"/>
</p:tagLst>
</file>

<file path=ppt/tags/tag286.xml><?xml version="1.0" encoding="utf-8"?>
<p:tagLst xmlns:a="http://schemas.openxmlformats.org/drawingml/2006/main" xmlns:r="http://schemas.openxmlformats.org/officeDocument/2006/relationships" xmlns:p="http://schemas.openxmlformats.org/presentationml/2006/main">
  <p:tag name="NUM" val="20"/>
</p:tagLst>
</file>

<file path=ppt/tags/tag287.xml><?xml version="1.0" encoding="utf-8"?>
<p:tagLst xmlns:a="http://schemas.openxmlformats.org/drawingml/2006/main" xmlns:r="http://schemas.openxmlformats.org/officeDocument/2006/relationships" xmlns:p="http://schemas.openxmlformats.org/presentationml/2006/main">
  <p:tag name="NUM" val="21"/>
</p:tagLst>
</file>

<file path=ppt/tags/tag288.xml><?xml version="1.0" encoding="utf-8"?>
<p:tagLst xmlns:a="http://schemas.openxmlformats.org/drawingml/2006/main" xmlns:r="http://schemas.openxmlformats.org/officeDocument/2006/relationships" xmlns:p="http://schemas.openxmlformats.org/presentationml/2006/main">
  <p:tag name="NUM" val="1"/>
</p:tagLst>
</file>

<file path=ppt/tags/tag289.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290.xml><?xml version="1.0" encoding="utf-8"?>
<p:tagLst xmlns:a="http://schemas.openxmlformats.org/drawingml/2006/main" xmlns:r="http://schemas.openxmlformats.org/officeDocument/2006/relationships" xmlns:p="http://schemas.openxmlformats.org/presentationml/2006/main">
  <p:tag name="NUM" val="3"/>
</p:tagLst>
</file>

<file path=ppt/tags/tag291.xml><?xml version="1.0" encoding="utf-8"?>
<p:tagLst xmlns:a="http://schemas.openxmlformats.org/drawingml/2006/main" xmlns:r="http://schemas.openxmlformats.org/officeDocument/2006/relationships" xmlns:p="http://schemas.openxmlformats.org/presentationml/2006/main">
  <p:tag name="NUM" val="4"/>
</p:tagLst>
</file>

<file path=ppt/tags/tag292.xml><?xml version="1.0" encoding="utf-8"?>
<p:tagLst xmlns:a="http://schemas.openxmlformats.org/drawingml/2006/main" xmlns:r="http://schemas.openxmlformats.org/officeDocument/2006/relationships" xmlns:p="http://schemas.openxmlformats.org/presentationml/2006/main">
  <p:tag name="NUM" val="5"/>
</p:tagLst>
</file>

<file path=ppt/tags/tag293.xml><?xml version="1.0" encoding="utf-8"?>
<p:tagLst xmlns:a="http://schemas.openxmlformats.org/drawingml/2006/main" xmlns:r="http://schemas.openxmlformats.org/officeDocument/2006/relationships" xmlns:p="http://schemas.openxmlformats.org/presentationml/2006/main">
  <p:tag name="NUM" val="6"/>
</p:tagLst>
</file>

<file path=ppt/tags/tag294.xml><?xml version="1.0" encoding="utf-8"?>
<p:tagLst xmlns:a="http://schemas.openxmlformats.org/drawingml/2006/main" xmlns:r="http://schemas.openxmlformats.org/officeDocument/2006/relationships" xmlns:p="http://schemas.openxmlformats.org/presentationml/2006/main">
  <p:tag name="NUM" val="7"/>
</p:tagLst>
</file>

<file path=ppt/tags/tag295.xml><?xml version="1.0" encoding="utf-8"?>
<p:tagLst xmlns:a="http://schemas.openxmlformats.org/drawingml/2006/main" xmlns:r="http://schemas.openxmlformats.org/officeDocument/2006/relationships" xmlns:p="http://schemas.openxmlformats.org/presentationml/2006/main">
  <p:tag name="NUM" val="8"/>
</p:tagLst>
</file>

<file path=ppt/tags/tag296.xml><?xml version="1.0" encoding="utf-8"?>
<p:tagLst xmlns:a="http://schemas.openxmlformats.org/drawingml/2006/main" xmlns:r="http://schemas.openxmlformats.org/officeDocument/2006/relationships" xmlns:p="http://schemas.openxmlformats.org/presentationml/2006/main">
  <p:tag name="NUM" val="9"/>
</p:tagLst>
</file>

<file path=ppt/tags/tag297.xml><?xml version="1.0" encoding="utf-8"?>
<p:tagLst xmlns:a="http://schemas.openxmlformats.org/drawingml/2006/main" xmlns:r="http://schemas.openxmlformats.org/officeDocument/2006/relationships" xmlns:p="http://schemas.openxmlformats.org/presentationml/2006/main">
  <p:tag name="NUM" val="10"/>
</p:tagLst>
</file>

<file path=ppt/tags/tag298.xml><?xml version="1.0" encoding="utf-8"?>
<p:tagLst xmlns:a="http://schemas.openxmlformats.org/drawingml/2006/main" xmlns:r="http://schemas.openxmlformats.org/officeDocument/2006/relationships" xmlns:p="http://schemas.openxmlformats.org/presentationml/2006/main">
  <p:tag name="NUM" val="11"/>
</p:tagLst>
</file>

<file path=ppt/tags/tag299.xml><?xml version="1.0" encoding="utf-8"?>
<p:tagLst xmlns:a="http://schemas.openxmlformats.org/drawingml/2006/main" xmlns:r="http://schemas.openxmlformats.org/officeDocument/2006/relationships" xmlns:p="http://schemas.openxmlformats.org/presentationml/2006/main">
  <p:tag name="NUM" val="1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00.xml><?xml version="1.0" encoding="utf-8"?>
<p:tagLst xmlns:a="http://schemas.openxmlformats.org/drawingml/2006/main" xmlns:r="http://schemas.openxmlformats.org/officeDocument/2006/relationships" xmlns:p="http://schemas.openxmlformats.org/presentationml/2006/main">
  <p:tag name="NUM" val="13"/>
</p:tagLst>
</file>

<file path=ppt/tags/tag301.xml><?xml version="1.0" encoding="utf-8"?>
<p:tagLst xmlns:a="http://schemas.openxmlformats.org/drawingml/2006/main" xmlns:r="http://schemas.openxmlformats.org/officeDocument/2006/relationships" xmlns:p="http://schemas.openxmlformats.org/presentationml/2006/main">
  <p:tag name="NUM" val="14"/>
</p:tagLst>
</file>

<file path=ppt/tags/tag302.xml><?xml version="1.0" encoding="utf-8"?>
<p:tagLst xmlns:a="http://schemas.openxmlformats.org/drawingml/2006/main" xmlns:r="http://schemas.openxmlformats.org/officeDocument/2006/relationships" xmlns:p="http://schemas.openxmlformats.org/presentationml/2006/main">
  <p:tag name="NUM" val="15"/>
</p:tagLst>
</file>

<file path=ppt/tags/tag303.xml><?xml version="1.0" encoding="utf-8"?>
<p:tagLst xmlns:a="http://schemas.openxmlformats.org/drawingml/2006/main" xmlns:r="http://schemas.openxmlformats.org/officeDocument/2006/relationships" xmlns:p="http://schemas.openxmlformats.org/presentationml/2006/main">
  <p:tag name="NUM" val="16"/>
</p:tagLst>
</file>

<file path=ppt/tags/tag304.xml><?xml version="1.0" encoding="utf-8"?>
<p:tagLst xmlns:a="http://schemas.openxmlformats.org/drawingml/2006/main" xmlns:r="http://schemas.openxmlformats.org/officeDocument/2006/relationships" xmlns:p="http://schemas.openxmlformats.org/presentationml/2006/main">
  <p:tag name="NUM" val="17"/>
</p:tagLst>
</file>

<file path=ppt/tags/tag305.xml><?xml version="1.0" encoding="utf-8"?>
<p:tagLst xmlns:a="http://schemas.openxmlformats.org/drawingml/2006/main" xmlns:r="http://schemas.openxmlformats.org/officeDocument/2006/relationships" xmlns:p="http://schemas.openxmlformats.org/presentationml/2006/main">
  <p:tag name="NUM" val="18"/>
</p:tagLst>
</file>

<file path=ppt/tags/tag306.xml><?xml version="1.0" encoding="utf-8"?>
<p:tagLst xmlns:a="http://schemas.openxmlformats.org/drawingml/2006/main" xmlns:r="http://schemas.openxmlformats.org/officeDocument/2006/relationships" xmlns:p="http://schemas.openxmlformats.org/presentationml/2006/main">
  <p:tag name="NUM" val="1"/>
</p:tagLst>
</file>

<file path=ppt/tags/tag307.xml><?xml version="1.0" encoding="utf-8"?>
<p:tagLst xmlns:a="http://schemas.openxmlformats.org/drawingml/2006/main" xmlns:r="http://schemas.openxmlformats.org/officeDocument/2006/relationships" xmlns:p="http://schemas.openxmlformats.org/presentationml/2006/main">
  <p:tag name="NUM" val="2"/>
</p:tagLst>
</file>

<file path=ppt/tags/tag308.xml><?xml version="1.0" encoding="utf-8"?>
<p:tagLst xmlns:a="http://schemas.openxmlformats.org/drawingml/2006/main" xmlns:r="http://schemas.openxmlformats.org/officeDocument/2006/relationships" xmlns:p="http://schemas.openxmlformats.org/presentationml/2006/main">
  <p:tag name="NUM" val="3"/>
</p:tagLst>
</file>

<file path=ppt/tags/tag309.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10.xml><?xml version="1.0" encoding="utf-8"?>
<p:tagLst xmlns:a="http://schemas.openxmlformats.org/drawingml/2006/main" xmlns:r="http://schemas.openxmlformats.org/officeDocument/2006/relationships" xmlns:p="http://schemas.openxmlformats.org/presentationml/2006/main">
  <p:tag name="NUM" val="5"/>
</p:tagLst>
</file>

<file path=ppt/tags/tag311.xml><?xml version="1.0" encoding="utf-8"?>
<p:tagLst xmlns:a="http://schemas.openxmlformats.org/drawingml/2006/main" xmlns:r="http://schemas.openxmlformats.org/officeDocument/2006/relationships" xmlns:p="http://schemas.openxmlformats.org/presentationml/2006/main">
  <p:tag name="NUM" val="6"/>
</p:tagLst>
</file>

<file path=ppt/tags/tag312.xml><?xml version="1.0" encoding="utf-8"?>
<p:tagLst xmlns:a="http://schemas.openxmlformats.org/drawingml/2006/main" xmlns:r="http://schemas.openxmlformats.org/officeDocument/2006/relationships" xmlns:p="http://schemas.openxmlformats.org/presentationml/2006/main">
  <p:tag name="NUM" val="7"/>
</p:tagLst>
</file>

<file path=ppt/tags/tag313.xml><?xml version="1.0" encoding="utf-8"?>
<p:tagLst xmlns:a="http://schemas.openxmlformats.org/drawingml/2006/main" xmlns:r="http://schemas.openxmlformats.org/officeDocument/2006/relationships" xmlns:p="http://schemas.openxmlformats.org/presentationml/2006/main">
  <p:tag name="NUM" val="8"/>
</p:tagLst>
</file>

<file path=ppt/tags/tag314.xml><?xml version="1.0" encoding="utf-8"?>
<p:tagLst xmlns:a="http://schemas.openxmlformats.org/drawingml/2006/main" xmlns:r="http://schemas.openxmlformats.org/officeDocument/2006/relationships" xmlns:p="http://schemas.openxmlformats.org/presentationml/2006/main">
  <p:tag name="NUM" val="9"/>
</p:tagLst>
</file>

<file path=ppt/tags/tag315.xml><?xml version="1.0" encoding="utf-8"?>
<p:tagLst xmlns:a="http://schemas.openxmlformats.org/drawingml/2006/main" xmlns:r="http://schemas.openxmlformats.org/officeDocument/2006/relationships" xmlns:p="http://schemas.openxmlformats.org/presentationml/2006/main">
  <p:tag name="NUM" val="10"/>
</p:tagLst>
</file>

<file path=ppt/tags/tag316.xml><?xml version="1.0" encoding="utf-8"?>
<p:tagLst xmlns:a="http://schemas.openxmlformats.org/drawingml/2006/main" xmlns:r="http://schemas.openxmlformats.org/officeDocument/2006/relationships" xmlns:p="http://schemas.openxmlformats.org/presentationml/2006/main">
  <p:tag name="NUM" val="11"/>
</p:tagLst>
</file>

<file path=ppt/tags/tag317.xml><?xml version="1.0" encoding="utf-8"?>
<p:tagLst xmlns:a="http://schemas.openxmlformats.org/drawingml/2006/main" xmlns:r="http://schemas.openxmlformats.org/officeDocument/2006/relationships" xmlns:p="http://schemas.openxmlformats.org/presentationml/2006/main">
  <p:tag name="NUM" val="12"/>
</p:tagLst>
</file>

<file path=ppt/tags/tag318.xml><?xml version="1.0" encoding="utf-8"?>
<p:tagLst xmlns:a="http://schemas.openxmlformats.org/drawingml/2006/main" xmlns:r="http://schemas.openxmlformats.org/officeDocument/2006/relationships" xmlns:p="http://schemas.openxmlformats.org/presentationml/2006/main">
  <p:tag name="NUM" val="13"/>
</p:tagLst>
</file>

<file path=ppt/tags/tag319.xml><?xml version="1.0" encoding="utf-8"?>
<p:tagLst xmlns:a="http://schemas.openxmlformats.org/drawingml/2006/main" xmlns:r="http://schemas.openxmlformats.org/officeDocument/2006/relationships" xmlns:p="http://schemas.openxmlformats.org/presentationml/2006/main">
  <p:tag name="NUM" val="14"/>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20.xml><?xml version="1.0" encoding="utf-8"?>
<p:tagLst xmlns:a="http://schemas.openxmlformats.org/drawingml/2006/main" xmlns:r="http://schemas.openxmlformats.org/officeDocument/2006/relationships" xmlns:p="http://schemas.openxmlformats.org/presentationml/2006/main">
  <p:tag name="NUM" val="15"/>
</p:tagLst>
</file>

<file path=ppt/tags/tag321.xml><?xml version="1.0" encoding="utf-8"?>
<p:tagLst xmlns:a="http://schemas.openxmlformats.org/drawingml/2006/main" xmlns:r="http://schemas.openxmlformats.org/officeDocument/2006/relationships" xmlns:p="http://schemas.openxmlformats.org/presentationml/2006/main">
  <p:tag name="NUM" val="16"/>
</p:tagLst>
</file>

<file path=ppt/tags/tag322.xml><?xml version="1.0" encoding="utf-8"?>
<p:tagLst xmlns:a="http://schemas.openxmlformats.org/drawingml/2006/main" xmlns:r="http://schemas.openxmlformats.org/officeDocument/2006/relationships" xmlns:p="http://schemas.openxmlformats.org/presentationml/2006/main">
  <p:tag name="NUM" val="17"/>
</p:tagLst>
</file>

<file path=ppt/tags/tag323.xml><?xml version="1.0" encoding="utf-8"?>
<p:tagLst xmlns:a="http://schemas.openxmlformats.org/drawingml/2006/main" xmlns:r="http://schemas.openxmlformats.org/officeDocument/2006/relationships" xmlns:p="http://schemas.openxmlformats.org/presentationml/2006/main">
  <p:tag name="NUM" val="18"/>
</p:tagLst>
</file>

<file path=ppt/tags/tag324.xml><?xml version="1.0" encoding="utf-8"?>
<p:tagLst xmlns:a="http://schemas.openxmlformats.org/drawingml/2006/main" xmlns:r="http://schemas.openxmlformats.org/officeDocument/2006/relationships" xmlns:p="http://schemas.openxmlformats.org/presentationml/2006/main">
  <p:tag name="NUM" val="19"/>
</p:tagLst>
</file>

<file path=ppt/tags/tag325.xml><?xml version="1.0" encoding="utf-8"?>
<p:tagLst xmlns:a="http://schemas.openxmlformats.org/drawingml/2006/main" xmlns:r="http://schemas.openxmlformats.org/officeDocument/2006/relationships" xmlns:p="http://schemas.openxmlformats.org/presentationml/2006/main">
  <p:tag name="NUM" val="20"/>
</p:tagLst>
</file>

<file path=ppt/tags/tag326.xml><?xml version="1.0" encoding="utf-8"?>
<p:tagLst xmlns:a="http://schemas.openxmlformats.org/drawingml/2006/main" xmlns:r="http://schemas.openxmlformats.org/officeDocument/2006/relationships" xmlns:p="http://schemas.openxmlformats.org/presentationml/2006/main">
  <p:tag name="NUM" val="21"/>
</p:tagLst>
</file>

<file path=ppt/tags/tag327.xml><?xml version="1.0" encoding="utf-8"?>
<p:tagLst xmlns:a="http://schemas.openxmlformats.org/drawingml/2006/main" xmlns:r="http://schemas.openxmlformats.org/officeDocument/2006/relationships" xmlns:p="http://schemas.openxmlformats.org/presentationml/2006/main">
  <p:tag name="NUM" val="22"/>
</p:tagLst>
</file>

<file path=ppt/tags/tag328.xml><?xml version="1.0" encoding="utf-8"?>
<p:tagLst xmlns:a="http://schemas.openxmlformats.org/drawingml/2006/main" xmlns:r="http://schemas.openxmlformats.org/officeDocument/2006/relationships" xmlns:p="http://schemas.openxmlformats.org/presentationml/2006/main">
  <p:tag name="NUM" val="23"/>
</p:tagLst>
</file>

<file path=ppt/tags/tag329.xml><?xml version="1.0" encoding="utf-8"?>
<p:tagLst xmlns:a="http://schemas.openxmlformats.org/drawingml/2006/main" xmlns:r="http://schemas.openxmlformats.org/officeDocument/2006/relationships" xmlns:p="http://schemas.openxmlformats.org/presentationml/2006/main">
  <p:tag name="NUM" val="24"/>
</p:tagLst>
</file>

<file path=ppt/tags/tag33.xml><?xml version="1.0" encoding="utf-8"?>
<p:tagLst xmlns:a="http://schemas.openxmlformats.org/drawingml/2006/main" xmlns:r="http://schemas.openxmlformats.org/officeDocument/2006/relationships" xmlns:p="http://schemas.openxmlformats.org/presentationml/2006/main">
  <p:tag name="NUM" val="8"/>
</p:tagLst>
</file>

<file path=ppt/tags/tag330.xml><?xml version="1.0" encoding="utf-8"?>
<p:tagLst xmlns:a="http://schemas.openxmlformats.org/drawingml/2006/main" xmlns:r="http://schemas.openxmlformats.org/officeDocument/2006/relationships" xmlns:p="http://schemas.openxmlformats.org/presentationml/2006/main">
  <p:tag name="NUM" val="25"/>
</p:tagLst>
</file>

<file path=ppt/tags/tag331.xml><?xml version="1.0" encoding="utf-8"?>
<p:tagLst xmlns:a="http://schemas.openxmlformats.org/drawingml/2006/main" xmlns:r="http://schemas.openxmlformats.org/officeDocument/2006/relationships" xmlns:p="http://schemas.openxmlformats.org/presentationml/2006/main">
  <p:tag name="NUM" val="26"/>
</p:tagLst>
</file>

<file path=ppt/tags/tag332.xml><?xml version="1.0" encoding="utf-8"?>
<p:tagLst xmlns:a="http://schemas.openxmlformats.org/drawingml/2006/main" xmlns:r="http://schemas.openxmlformats.org/officeDocument/2006/relationships" xmlns:p="http://schemas.openxmlformats.org/presentationml/2006/main">
  <p:tag name="NUM" val="27"/>
</p:tagLst>
</file>

<file path=ppt/tags/tag333.xml><?xml version="1.0" encoding="utf-8"?>
<p:tagLst xmlns:a="http://schemas.openxmlformats.org/drawingml/2006/main" xmlns:r="http://schemas.openxmlformats.org/officeDocument/2006/relationships" xmlns:p="http://schemas.openxmlformats.org/presentationml/2006/main">
  <p:tag name="NUM" val="28"/>
</p:tagLst>
</file>

<file path=ppt/tags/tag334.xml><?xml version="1.0" encoding="utf-8"?>
<p:tagLst xmlns:a="http://schemas.openxmlformats.org/drawingml/2006/main" xmlns:r="http://schemas.openxmlformats.org/officeDocument/2006/relationships" xmlns:p="http://schemas.openxmlformats.org/presentationml/2006/main">
  <p:tag name="NUM" val="29"/>
</p:tagLst>
</file>

<file path=ppt/tags/tag335.xml><?xml version="1.0" encoding="utf-8"?>
<p:tagLst xmlns:a="http://schemas.openxmlformats.org/drawingml/2006/main" xmlns:r="http://schemas.openxmlformats.org/officeDocument/2006/relationships" xmlns:p="http://schemas.openxmlformats.org/presentationml/2006/main">
  <p:tag name="NUM" val="30"/>
</p:tagLst>
</file>

<file path=ppt/tags/tag336.xml><?xml version="1.0" encoding="utf-8"?>
<p:tagLst xmlns:a="http://schemas.openxmlformats.org/drawingml/2006/main" xmlns:r="http://schemas.openxmlformats.org/officeDocument/2006/relationships" xmlns:p="http://schemas.openxmlformats.org/presentationml/2006/main">
  <p:tag name="NUM" val="31"/>
</p:tagLst>
</file>

<file path=ppt/tags/tag337.xml><?xml version="1.0" encoding="utf-8"?>
<p:tagLst xmlns:a="http://schemas.openxmlformats.org/drawingml/2006/main" xmlns:r="http://schemas.openxmlformats.org/officeDocument/2006/relationships" xmlns:p="http://schemas.openxmlformats.org/presentationml/2006/main">
  <p:tag name="NUM" val="32"/>
</p:tagLst>
</file>

<file path=ppt/tags/tag338.xml><?xml version="1.0" encoding="utf-8"?>
<p:tagLst xmlns:a="http://schemas.openxmlformats.org/drawingml/2006/main" xmlns:r="http://schemas.openxmlformats.org/officeDocument/2006/relationships" xmlns:p="http://schemas.openxmlformats.org/presentationml/2006/main">
  <p:tag name="NUM" val="33"/>
</p:tagLst>
</file>

<file path=ppt/tags/tag339.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9"/>
</p:tagLst>
</file>

<file path=ppt/tags/tag340.xml><?xml version="1.0" encoding="utf-8"?>
<p:tagLst xmlns:a="http://schemas.openxmlformats.org/drawingml/2006/main" xmlns:r="http://schemas.openxmlformats.org/officeDocument/2006/relationships" xmlns:p="http://schemas.openxmlformats.org/presentationml/2006/main">
  <p:tag name="NUM" val="2"/>
</p:tagLst>
</file>

<file path=ppt/tags/tag341.xml><?xml version="1.0" encoding="utf-8"?>
<p:tagLst xmlns:a="http://schemas.openxmlformats.org/drawingml/2006/main" xmlns:r="http://schemas.openxmlformats.org/officeDocument/2006/relationships" xmlns:p="http://schemas.openxmlformats.org/presentationml/2006/main">
  <p:tag name="NUM" val="3"/>
</p:tagLst>
</file>

<file path=ppt/tags/tag342.xml><?xml version="1.0" encoding="utf-8"?>
<p:tagLst xmlns:a="http://schemas.openxmlformats.org/drawingml/2006/main" xmlns:r="http://schemas.openxmlformats.org/officeDocument/2006/relationships" xmlns:p="http://schemas.openxmlformats.org/presentationml/2006/main">
  <p:tag name="NUM" val="4"/>
</p:tagLst>
</file>

<file path=ppt/tags/tag343.xml><?xml version="1.0" encoding="utf-8"?>
<p:tagLst xmlns:a="http://schemas.openxmlformats.org/drawingml/2006/main" xmlns:r="http://schemas.openxmlformats.org/officeDocument/2006/relationships" xmlns:p="http://schemas.openxmlformats.org/presentationml/2006/main">
  <p:tag name="NUM" val="5"/>
</p:tagLst>
</file>

<file path=ppt/tags/tag344.xml><?xml version="1.0" encoding="utf-8"?>
<p:tagLst xmlns:a="http://schemas.openxmlformats.org/drawingml/2006/main" xmlns:r="http://schemas.openxmlformats.org/officeDocument/2006/relationships" xmlns:p="http://schemas.openxmlformats.org/presentationml/2006/main">
  <p:tag name="NUM" val="6"/>
</p:tagLst>
</file>

<file path=ppt/tags/tag345.xml><?xml version="1.0" encoding="utf-8"?>
<p:tagLst xmlns:a="http://schemas.openxmlformats.org/drawingml/2006/main" xmlns:r="http://schemas.openxmlformats.org/officeDocument/2006/relationships" xmlns:p="http://schemas.openxmlformats.org/presentationml/2006/main">
  <p:tag name="NUM" val="7"/>
</p:tagLst>
</file>

<file path=ppt/tags/tag346.xml><?xml version="1.0" encoding="utf-8"?>
<p:tagLst xmlns:a="http://schemas.openxmlformats.org/drawingml/2006/main" xmlns:r="http://schemas.openxmlformats.org/officeDocument/2006/relationships" xmlns:p="http://schemas.openxmlformats.org/presentationml/2006/main">
  <p:tag name="NUM" val="8"/>
</p:tagLst>
</file>

<file path=ppt/tags/tag347.xml><?xml version="1.0" encoding="utf-8"?>
<p:tagLst xmlns:a="http://schemas.openxmlformats.org/drawingml/2006/main" xmlns:r="http://schemas.openxmlformats.org/officeDocument/2006/relationships" xmlns:p="http://schemas.openxmlformats.org/presentationml/2006/main">
  <p:tag name="NUM" val="9"/>
</p:tagLst>
</file>

<file path=ppt/tags/tag348.xml><?xml version="1.0" encoding="utf-8"?>
<p:tagLst xmlns:a="http://schemas.openxmlformats.org/drawingml/2006/main" xmlns:r="http://schemas.openxmlformats.org/officeDocument/2006/relationships" xmlns:p="http://schemas.openxmlformats.org/presentationml/2006/main">
  <p:tag name="NUM" val="10"/>
</p:tagLst>
</file>

<file path=ppt/tags/tag349.xml><?xml version="1.0" encoding="utf-8"?>
<p:tagLst xmlns:a="http://schemas.openxmlformats.org/drawingml/2006/main" xmlns:r="http://schemas.openxmlformats.org/officeDocument/2006/relationships" xmlns:p="http://schemas.openxmlformats.org/presentationml/2006/main">
  <p:tag name="NUM" val="11"/>
</p:tagLst>
</file>

<file path=ppt/tags/tag35.xml><?xml version="1.0" encoding="utf-8"?>
<p:tagLst xmlns:a="http://schemas.openxmlformats.org/drawingml/2006/main" xmlns:r="http://schemas.openxmlformats.org/officeDocument/2006/relationships" xmlns:p="http://schemas.openxmlformats.org/presentationml/2006/main">
  <p:tag name="NUM" val="10"/>
</p:tagLst>
</file>

<file path=ppt/tags/tag350.xml><?xml version="1.0" encoding="utf-8"?>
<p:tagLst xmlns:a="http://schemas.openxmlformats.org/drawingml/2006/main" xmlns:r="http://schemas.openxmlformats.org/officeDocument/2006/relationships" xmlns:p="http://schemas.openxmlformats.org/presentationml/2006/main">
  <p:tag name="NUM" val="12"/>
</p:tagLst>
</file>

<file path=ppt/tags/tag351.xml><?xml version="1.0" encoding="utf-8"?>
<p:tagLst xmlns:a="http://schemas.openxmlformats.org/drawingml/2006/main" xmlns:r="http://schemas.openxmlformats.org/officeDocument/2006/relationships" xmlns:p="http://schemas.openxmlformats.org/presentationml/2006/main">
  <p:tag name="NUM" val="13"/>
</p:tagLst>
</file>

<file path=ppt/tags/tag352.xml><?xml version="1.0" encoding="utf-8"?>
<p:tagLst xmlns:a="http://schemas.openxmlformats.org/drawingml/2006/main" xmlns:r="http://schemas.openxmlformats.org/officeDocument/2006/relationships" xmlns:p="http://schemas.openxmlformats.org/presentationml/2006/main">
  <p:tag name="NUM" val="14"/>
</p:tagLst>
</file>

<file path=ppt/tags/tag353.xml><?xml version="1.0" encoding="utf-8"?>
<p:tagLst xmlns:a="http://schemas.openxmlformats.org/drawingml/2006/main" xmlns:r="http://schemas.openxmlformats.org/officeDocument/2006/relationships" xmlns:p="http://schemas.openxmlformats.org/presentationml/2006/main">
  <p:tag name="NUM" val="15"/>
</p:tagLst>
</file>

<file path=ppt/tags/tag354.xml><?xml version="1.0" encoding="utf-8"?>
<p:tagLst xmlns:a="http://schemas.openxmlformats.org/drawingml/2006/main" xmlns:r="http://schemas.openxmlformats.org/officeDocument/2006/relationships" xmlns:p="http://schemas.openxmlformats.org/presentationml/2006/main">
  <p:tag name="NUM" val="16"/>
</p:tagLst>
</file>

<file path=ppt/tags/tag355.xml><?xml version="1.0" encoding="utf-8"?>
<p:tagLst xmlns:a="http://schemas.openxmlformats.org/drawingml/2006/main" xmlns:r="http://schemas.openxmlformats.org/officeDocument/2006/relationships" xmlns:p="http://schemas.openxmlformats.org/presentationml/2006/main">
  <p:tag name="NUM" val="17"/>
</p:tagLst>
</file>

<file path=ppt/tags/tag356.xml><?xml version="1.0" encoding="utf-8"?>
<p:tagLst xmlns:a="http://schemas.openxmlformats.org/drawingml/2006/main" xmlns:r="http://schemas.openxmlformats.org/officeDocument/2006/relationships" xmlns:p="http://schemas.openxmlformats.org/presentationml/2006/main">
  <p:tag name="NUM" val="4"/>
</p:tagLst>
</file>

<file path=ppt/tags/tag357.xml><?xml version="1.0" encoding="utf-8"?>
<p:tagLst xmlns:a="http://schemas.openxmlformats.org/drawingml/2006/main" xmlns:r="http://schemas.openxmlformats.org/officeDocument/2006/relationships" xmlns:p="http://schemas.openxmlformats.org/presentationml/2006/main">
  <p:tag name="NUM" val="9"/>
</p:tagLst>
</file>

<file path=ppt/tags/tag358.xml><?xml version="1.0" encoding="utf-8"?>
<p:tagLst xmlns:a="http://schemas.openxmlformats.org/drawingml/2006/main" xmlns:r="http://schemas.openxmlformats.org/officeDocument/2006/relationships" xmlns:p="http://schemas.openxmlformats.org/presentationml/2006/main">
  <p:tag name="NUM" val="3"/>
</p:tagLst>
</file>

<file path=ppt/tags/tag359.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11"/>
</p:tagLst>
</file>

<file path=ppt/tags/tag360.xml><?xml version="1.0" encoding="utf-8"?>
<p:tagLst xmlns:a="http://schemas.openxmlformats.org/drawingml/2006/main" xmlns:r="http://schemas.openxmlformats.org/officeDocument/2006/relationships" xmlns:p="http://schemas.openxmlformats.org/presentationml/2006/main">
  <p:tag name="NUM" val="8"/>
</p:tagLst>
</file>

<file path=ppt/tags/tag361.xml><?xml version="1.0" encoding="utf-8"?>
<p:tagLst xmlns:a="http://schemas.openxmlformats.org/drawingml/2006/main" xmlns:r="http://schemas.openxmlformats.org/officeDocument/2006/relationships" xmlns:p="http://schemas.openxmlformats.org/presentationml/2006/main">
  <p:tag name="NUM" val="4"/>
</p:tagLst>
</file>

<file path=ppt/tags/tag362.xml><?xml version="1.0" encoding="utf-8"?>
<p:tagLst xmlns:a="http://schemas.openxmlformats.org/drawingml/2006/main" xmlns:r="http://schemas.openxmlformats.org/officeDocument/2006/relationships" xmlns:p="http://schemas.openxmlformats.org/presentationml/2006/main">
  <p:tag name="NUM" val="6"/>
</p:tagLst>
</file>

<file path=ppt/tags/tag363.xml><?xml version="1.0" encoding="utf-8"?>
<p:tagLst xmlns:a="http://schemas.openxmlformats.org/drawingml/2006/main" xmlns:r="http://schemas.openxmlformats.org/officeDocument/2006/relationships" xmlns:p="http://schemas.openxmlformats.org/presentationml/2006/main">
  <p:tag name="NUM" val="9"/>
</p:tagLst>
</file>

<file path=ppt/tags/tag364.xml><?xml version="1.0" encoding="utf-8"?>
<p:tagLst xmlns:a="http://schemas.openxmlformats.org/drawingml/2006/main" xmlns:r="http://schemas.openxmlformats.org/officeDocument/2006/relationships" xmlns:p="http://schemas.openxmlformats.org/presentationml/2006/main">
  <p:tag name="NUM" val="1"/>
</p:tagLst>
</file>

<file path=ppt/tags/tag365.xml><?xml version="1.0" encoding="utf-8"?>
<p:tagLst xmlns:a="http://schemas.openxmlformats.org/drawingml/2006/main" xmlns:r="http://schemas.openxmlformats.org/officeDocument/2006/relationships" xmlns:p="http://schemas.openxmlformats.org/presentationml/2006/main">
  <p:tag name="NUM" val="2"/>
</p:tagLst>
</file>

<file path=ppt/tags/tag366.xml><?xml version="1.0" encoding="utf-8"?>
<p:tagLst xmlns:a="http://schemas.openxmlformats.org/drawingml/2006/main" xmlns:r="http://schemas.openxmlformats.org/officeDocument/2006/relationships" xmlns:p="http://schemas.openxmlformats.org/presentationml/2006/main">
  <p:tag name="NUM" val="3"/>
</p:tagLst>
</file>

<file path=ppt/tags/tag367.xml><?xml version="1.0" encoding="utf-8"?>
<p:tagLst xmlns:a="http://schemas.openxmlformats.org/drawingml/2006/main" xmlns:r="http://schemas.openxmlformats.org/officeDocument/2006/relationships" xmlns:p="http://schemas.openxmlformats.org/presentationml/2006/main">
  <p:tag name="NUM" val="4"/>
</p:tagLst>
</file>

<file path=ppt/tags/tag368.xml><?xml version="1.0" encoding="utf-8"?>
<p:tagLst xmlns:a="http://schemas.openxmlformats.org/drawingml/2006/main" xmlns:r="http://schemas.openxmlformats.org/officeDocument/2006/relationships" xmlns:p="http://schemas.openxmlformats.org/presentationml/2006/main">
  <p:tag name="NUM" val="5"/>
</p:tagLst>
</file>

<file path=ppt/tags/tag369.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12"/>
</p:tagLst>
</file>

<file path=ppt/tags/tag370.xml><?xml version="1.0" encoding="utf-8"?>
<p:tagLst xmlns:a="http://schemas.openxmlformats.org/drawingml/2006/main" xmlns:r="http://schemas.openxmlformats.org/officeDocument/2006/relationships" xmlns:p="http://schemas.openxmlformats.org/presentationml/2006/main">
  <p:tag name="NUM" val="7"/>
</p:tagLst>
</file>

<file path=ppt/tags/tag371.xml><?xml version="1.0" encoding="utf-8"?>
<p:tagLst xmlns:a="http://schemas.openxmlformats.org/drawingml/2006/main" xmlns:r="http://schemas.openxmlformats.org/officeDocument/2006/relationships" xmlns:p="http://schemas.openxmlformats.org/presentationml/2006/main">
  <p:tag name="NUM" val="8"/>
</p:tagLst>
</file>

<file path=ppt/tags/tag372.xml><?xml version="1.0" encoding="utf-8"?>
<p:tagLst xmlns:a="http://schemas.openxmlformats.org/drawingml/2006/main" xmlns:r="http://schemas.openxmlformats.org/officeDocument/2006/relationships" xmlns:p="http://schemas.openxmlformats.org/presentationml/2006/main">
  <p:tag name="NUM" val="9"/>
</p:tagLst>
</file>

<file path=ppt/tags/tag373.xml><?xml version="1.0" encoding="utf-8"?>
<p:tagLst xmlns:a="http://schemas.openxmlformats.org/drawingml/2006/main" xmlns:r="http://schemas.openxmlformats.org/officeDocument/2006/relationships" xmlns:p="http://schemas.openxmlformats.org/presentationml/2006/main">
  <p:tag name="NUM" val="10"/>
</p:tagLst>
</file>

<file path=ppt/tags/tag374.xml><?xml version="1.0" encoding="utf-8"?>
<p:tagLst xmlns:a="http://schemas.openxmlformats.org/drawingml/2006/main" xmlns:r="http://schemas.openxmlformats.org/officeDocument/2006/relationships" xmlns:p="http://schemas.openxmlformats.org/presentationml/2006/main">
  <p:tag name="NUM" val="11"/>
</p:tagLst>
</file>

<file path=ppt/tags/tag375.xml><?xml version="1.0" encoding="utf-8"?>
<p:tagLst xmlns:a="http://schemas.openxmlformats.org/drawingml/2006/main" xmlns:r="http://schemas.openxmlformats.org/officeDocument/2006/relationships" xmlns:p="http://schemas.openxmlformats.org/presentationml/2006/main">
  <p:tag name="NUM" val="12"/>
</p:tagLst>
</file>

<file path=ppt/tags/tag376.xml><?xml version="1.0" encoding="utf-8"?>
<p:tagLst xmlns:a="http://schemas.openxmlformats.org/drawingml/2006/main" xmlns:r="http://schemas.openxmlformats.org/officeDocument/2006/relationships" xmlns:p="http://schemas.openxmlformats.org/presentationml/2006/main">
  <p:tag name="NUM" val="13"/>
</p:tagLst>
</file>

<file path=ppt/tags/tag377.xml><?xml version="1.0" encoding="utf-8"?>
<p:tagLst xmlns:a="http://schemas.openxmlformats.org/drawingml/2006/main" xmlns:r="http://schemas.openxmlformats.org/officeDocument/2006/relationships" xmlns:p="http://schemas.openxmlformats.org/presentationml/2006/main">
  <p:tag name="NUM" val="14"/>
</p:tagLst>
</file>

<file path=ppt/tags/tag378.xml><?xml version="1.0" encoding="utf-8"?>
<p:tagLst xmlns:a="http://schemas.openxmlformats.org/drawingml/2006/main" xmlns:r="http://schemas.openxmlformats.org/officeDocument/2006/relationships" xmlns:p="http://schemas.openxmlformats.org/presentationml/2006/main">
  <p:tag name="NUM" val="15"/>
</p:tagLst>
</file>

<file path=ppt/tags/tag379.xml><?xml version="1.0" encoding="utf-8"?>
<p:tagLst xmlns:a="http://schemas.openxmlformats.org/drawingml/2006/main" xmlns:r="http://schemas.openxmlformats.org/officeDocument/2006/relationships" xmlns:p="http://schemas.openxmlformats.org/presentationml/2006/main">
  <p:tag name="NUM" val="16"/>
</p:tagLst>
</file>

<file path=ppt/tags/tag38.xml><?xml version="1.0" encoding="utf-8"?>
<p:tagLst xmlns:a="http://schemas.openxmlformats.org/drawingml/2006/main" xmlns:r="http://schemas.openxmlformats.org/officeDocument/2006/relationships" xmlns:p="http://schemas.openxmlformats.org/presentationml/2006/main">
  <p:tag name="NUM" val="13"/>
</p:tagLst>
</file>

<file path=ppt/tags/tag380.xml><?xml version="1.0" encoding="utf-8"?>
<p:tagLst xmlns:a="http://schemas.openxmlformats.org/drawingml/2006/main" xmlns:r="http://schemas.openxmlformats.org/officeDocument/2006/relationships" xmlns:p="http://schemas.openxmlformats.org/presentationml/2006/main">
  <p:tag name="NUM" val="17"/>
</p:tagLst>
</file>

<file path=ppt/tags/tag381.xml><?xml version="1.0" encoding="utf-8"?>
<p:tagLst xmlns:a="http://schemas.openxmlformats.org/drawingml/2006/main" xmlns:r="http://schemas.openxmlformats.org/officeDocument/2006/relationships" xmlns:p="http://schemas.openxmlformats.org/presentationml/2006/main">
  <p:tag name="NUM" val="18"/>
</p:tagLst>
</file>

<file path=ppt/tags/tag382.xml><?xml version="1.0" encoding="utf-8"?>
<p:tagLst xmlns:a="http://schemas.openxmlformats.org/drawingml/2006/main" xmlns:r="http://schemas.openxmlformats.org/officeDocument/2006/relationships" xmlns:p="http://schemas.openxmlformats.org/presentationml/2006/main">
  <p:tag name="NUM" val="1"/>
</p:tagLst>
</file>

<file path=ppt/tags/tag383.xml><?xml version="1.0" encoding="utf-8"?>
<p:tagLst xmlns:a="http://schemas.openxmlformats.org/drawingml/2006/main" xmlns:r="http://schemas.openxmlformats.org/officeDocument/2006/relationships" xmlns:p="http://schemas.openxmlformats.org/presentationml/2006/main">
  <p:tag name="NUM" val="2"/>
</p:tagLst>
</file>

<file path=ppt/tags/tag384.xml><?xml version="1.0" encoding="utf-8"?>
<p:tagLst xmlns:a="http://schemas.openxmlformats.org/drawingml/2006/main" xmlns:r="http://schemas.openxmlformats.org/officeDocument/2006/relationships" xmlns:p="http://schemas.openxmlformats.org/presentationml/2006/main">
  <p:tag name="NUM" val="3"/>
</p:tagLst>
</file>

<file path=ppt/tags/tag385.xml><?xml version="1.0" encoding="utf-8"?>
<p:tagLst xmlns:a="http://schemas.openxmlformats.org/drawingml/2006/main" xmlns:r="http://schemas.openxmlformats.org/officeDocument/2006/relationships" xmlns:p="http://schemas.openxmlformats.org/presentationml/2006/main">
  <p:tag name="NUM" val="4"/>
</p:tagLst>
</file>

<file path=ppt/tags/tag386.xml><?xml version="1.0" encoding="utf-8"?>
<p:tagLst xmlns:a="http://schemas.openxmlformats.org/drawingml/2006/main" xmlns:r="http://schemas.openxmlformats.org/officeDocument/2006/relationships" xmlns:p="http://schemas.openxmlformats.org/presentationml/2006/main">
  <p:tag name="NUM" val="5"/>
</p:tagLst>
</file>

<file path=ppt/tags/tag387.xml><?xml version="1.0" encoding="utf-8"?>
<p:tagLst xmlns:a="http://schemas.openxmlformats.org/drawingml/2006/main" xmlns:r="http://schemas.openxmlformats.org/officeDocument/2006/relationships" xmlns:p="http://schemas.openxmlformats.org/presentationml/2006/main">
  <p:tag name="NUM" val="6"/>
</p:tagLst>
</file>

<file path=ppt/tags/tag388.xml><?xml version="1.0" encoding="utf-8"?>
<p:tagLst xmlns:a="http://schemas.openxmlformats.org/drawingml/2006/main" xmlns:r="http://schemas.openxmlformats.org/officeDocument/2006/relationships" xmlns:p="http://schemas.openxmlformats.org/presentationml/2006/main">
  <p:tag name="NUM" val="7"/>
</p:tagLst>
</file>

<file path=ppt/tags/tag389.xml><?xml version="1.0" encoding="utf-8"?>
<p:tagLst xmlns:a="http://schemas.openxmlformats.org/drawingml/2006/main" xmlns:r="http://schemas.openxmlformats.org/officeDocument/2006/relationships" xmlns:p="http://schemas.openxmlformats.org/presentationml/2006/main">
  <p:tag name="NUM" val="8"/>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390.xml><?xml version="1.0" encoding="utf-8"?>
<p:tagLst xmlns:a="http://schemas.openxmlformats.org/drawingml/2006/main" xmlns:r="http://schemas.openxmlformats.org/officeDocument/2006/relationships" xmlns:p="http://schemas.openxmlformats.org/presentationml/2006/main">
  <p:tag name="NUM" val="9"/>
</p:tagLst>
</file>

<file path=ppt/tags/tag391.xml><?xml version="1.0" encoding="utf-8"?>
<p:tagLst xmlns:a="http://schemas.openxmlformats.org/drawingml/2006/main" xmlns:r="http://schemas.openxmlformats.org/officeDocument/2006/relationships" xmlns:p="http://schemas.openxmlformats.org/presentationml/2006/main">
  <p:tag name="NUM" val="10"/>
</p:tagLst>
</file>

<file path=ppt/tags/tag392.xml><?xml version="1.0" encoding="utf-8"?>
<p:tagLst xmlns:a="http://schemas.openxmlformats.org/drawingml/2006/main" xmlns:r="http://schemas.openxmlformats.org/officeDocument/2006/relationships" xmlns:p="http://schemas.openxmlformats.org/presentationml/2006/main">
  <p:tag name="NUM" val="11"/>
</p:tagLst>
</file>

<file path=ppt/tags/tag393.xml><?xml version="1.0" encoding="utf-8"?>
<p:tagLst xmlns:a="http://schemas.openxmlformats.org/drawingml/2006/main" xmlns:r="http://schemas.openxmlformats.org/officeDocument/2006/relationships" xmlns:p="http://schemas.openxmlformats.org/presentationml/2006/main">
  <p:tag name="NUM" val="12"/>
</p:tagLst>
</file>

<file path=ppt/tags/tag394.xml><?xml version="1.0" encoding="utf-8"?>
<p:tagLst xmlns:a="http://schemas.openxmlformats.org/drawingml/2006/main" xmlns:r="http://schemas.openxmlformats.org/officeDocument/2006/relationships" xmlns:p="http://schemas.openxmlformats.org/presentationml/2006/main">
  <p:tag name="NUM" val="13"/>
</p:tagLst>
</file>

<file path=ppt/tags/tag395.xml><?xml version="1.0" encoding="utf-8"?>
<p:tagLst xmlns:a="http://schemas.openxmlformats.org/drawingml/2006/main" xmlns:r="http://schemas.openxmlformats.org/officeDocument/2006/relationships" xmlns:p="http://schemas.openxmlformats.org/presentationml/2006/main">
  <p:tag name="NUM" val="14"/>
</p:tagLst>
</file>

<file path=ppt/tags/tag396.xml><?xml version="1.0" encoding="utf-8"?>
<p:tagLst xmlns:a="http://schemas.openxmlformats.org/drawingml/2006/main" xmlns:r="http://schemas.openxmlformats.org/officeDocument/2006/relationships" xmlns:p="http://schemas.openxmlformats.org/presentationml/2006/main">
  <p:tag name="NUM" val="15"/>
</p:tagLst>
</file>

<file path=ppt/tags/tag397.xml><?xml version="1.0" encoding="utf-8"?>
<p:tagLst xmlns:a="http://schemas.openxmlformats.org/drawingml/2006/main" xmlns:r="http://schemas.openxmlformats.org/officeDocument/2006/relationships" xmlns:p="http://schemas.openxmlformats.org/presentationml/2006/main">
  <p:tag name="NUM" val="1"/>
</p:tagLst>
</file>

<file path=ppt/tags/tag398.xml><?xml version="1.0" encoding="utf-8"?>
<p:tagLst xmlns:a="http://schemas.openxmlformats.org/drawingml/2006/main" xmlns:r="http://schemas.openxmlformats.org/officeDocument/2006/relationships" xmlns:p="http://schemas.openxmlformats.org/presentationml/2006/main">
  <p:tag name="NUM" val="2"/>
</p:tagLst>
</file>

<file path=ppt/tags/tag39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00.xml><?xml version="1.0" encoding="utf-8"?>
<p:tagLst xmlns:a="http://schemas.openxmlformats.org/drawingml/2006/main" xmlns:r="http://schemas.openxmlformats.org/officeDocument/2006/relationships" xmlns:p="http://schemas.openxmlformats.org/presentationml/2006/main">
  <p:tag name="NUM" val="4"/>
</p:tagLst>
</file>

<file path=ppt/tags/tag401.xml><?xml version="1.0" encoding="utf-8"?>
<p:tagLst xmlns:a="http://schemas.openxmlformats.org/drawingml/2006/main" xmlns:r="http://schemas.openxmlformats.org/officeDocument/2006/relationships" xmlns:p="http://schemas.openxmlformats.org/presentationml/2006/main">
  <p:tag name="NUM" val="5"/>
</p:tagLst>
</file>

<file path=ppt/tags/tag402.xml><?xml version="1.0" encoding="utf-8"?>
<p:tagLst xmlns:a="http://schemas.openxmlformats.org/drawingml/2006/main" xmlns:r="http://schemas.openxmlformats.org/officeDocument/2006/relationships" xmlns:p="http://schemas.openxmlformats.org/presentationml/2006/main">
  <p:tag name="NUM" val="6"/>
</p:tagLst>
</file>

<file path=ppt/tags/tag403.xml><?xml version="1.0" encoding="utf-8"?>
<p:tagLst xmlns:a="http://schemas.openxmlformats.org/drawingml/2006/main" xmlns:r="http://schemas.openxmlformats.org/officeDocument/2006/relationships" xmlns:p="http://schemas.openxmlformats.org/presentationml/2006/main">
  <p:tag name="NUM" val="7"/>
</p:tagLst>
</file>

<file path=ppt/tags/tag404.xml><?xml version="1.0" encoding="utf-8"?>
<p:tagLst xmlns:a="http://schemas.openxmlformats.org/drawingml/2006/main" xmlns:r="http://schemas.openxmlformats.org/officeDocument/2006/relationships" xmlns:p="http://schemas.openxmlformats.org/presentationml/2006/main">
  <p:tag name="NUM" val="8"/>
</p:tagLst>
</file>

<file path=ppt/tags/tag405.xml><?xml version="1.0" encoding="utf-8"?>
<p:tagLst xmlns:a="http://schemas.openxmlformats.org/drawingml/2006/main" xmlns:r="http://schemas.openxmlformats.org/officeDocument/2006/relationships" xmlns:p="http://schemas.openxmlformats.org/presentationml/2006/main">
  <p:tag name="NUM" val="9"/>
</p:tagLst>
</file>

<file path=ppt/tags/tag406.xml><?xml version="1.0" encoding="utf-8"?>
<p:tagLst xmlns:a="http://schemas.openxmlformats.org/drawingml/2006/main" xmlns:r="http://schemas.openxmlformats.org/officeDocument/2006/relationships" xmlns:p="http://schemas.openxmlformats.org/presentationml/2006/main">
  <p:tag name="NUM" val="10"/>
</p:tagLst>
</file>

<file path=ppt/tags/tag407.xml><?xml version="1.0" encoding="utf-8"?>
<p:tagLst xmlns:a="http://schemas.openxmlformats.org/drawingml/2006/main" xmlns:r="http://schemas.openxmlformats.org/officeDocument/2006/relationships" xmlns:p="http://schemas.openxmlformats.org/presentationml/2006/main">
  <p:tag name="NUM" val="11"/>
</p:tagLst>
</file>

<file path=ppt/tags/tag408.xml><?xml version="1.0" encoding="utf-8"?>
<p:tagLst xmlns:a="http://schemas.openxmlformats.org/drawingml/2006/main" xmlns:r="http://schemas.openxmlformats.org/officeDocument/2006/relationships" xmlns:p="http://schemas.openxmlformats.org/presentationml/2006/main">
  <p:tag name="NUM" val="12"/>
</p:tagLst>
</file>

<file path=ppt/tags/tag409.xml><?xml version="1.0" encoding="utf-8"?>
<p:tagLst xmlns:a="http://schemas.openxmlformats.org/drawingml/2006/main" xmlns:r="http://schemas.openxmlformats.org/officeDocument/2006/relationships" xmlns:p="http://schemas.openxmlformats.org/presentationml/2006/main">
  <p:tag name="NUM" val="13"/>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10.xml><?xml version="1.0" encoding="utf-8"?>
<p:tagLst xmlns:a="http://schemas.openxmlformats.org/drawingml/2006/main" xmlns:r="http://schemas.openxmlformats.org/officeDocument/2006/relationships" xmlns:p="http://schemas.openxmlformats.org/presentationml/2006/main">
  <p:tag name="NUM" val="14"/>
</p:tagLst>
</file>

<file path=ppt/tags/tag411.xml><?xml version="1.0" encoding="utf-8"?>
<p:tagLst xmlns:a="http://schemas.openxmlformats.org/drawingml/2006/main" xmlns:r="http://schemas.openxmlformats.org/officeDocument/2006/relationships" xmlns:p="http://schemas.openxmlformats.org/presentationml/2006/main">
  <p:tag name="NUM" val="15"/>
</p:tagLst>
</file>

<file path=ppt/tags/tag412.xml><?xml version="1.0" encoding="utf-8"?>
<p:tagLst xmlns:a="http://schemas.openxmlformats.org/drawingml/2006/main" xmlns:r="http://schemas.openxmlformats.org/officeDocument/2006/relationships" xmlns:p="http://schemas.openxmlformats.org/presentationml/2006/main">
  <p:tag name="NUM" val="16"/>
</p:tagLst>
</file>

<file path=ppt/tags/tag413.xml><?xml version="1.0" encoding="utf-8"?>
<p:tagLst xmlns:a="http://schemas.openxmlformats.org/drawingml/2006/main" xmlns:r="http://schemas.openxmlformats.org/officeDocument/2006/relationships" xmlns:p="http://schemas.openxmlformats.org/presentationml/2006/main">
  <p:tag name="NUM" val="17"/>
</p:tagLst>
</file>

<file path=ppt/tags/tag414.xml><?xml version="1.0" encoding="utf-8"?>
<p:tagLst xmlns:a="http://schemas.openxmlformats.org/drawingml/2006/main" xmlns:r="http://schemas.openxmlformats.org/officeDocument/2006/relationships" xmlns:p="http://schemas.openxmlformats.org/presentationml/2006/main">
  <p:tag name="NUM" val="18"/>
</p:tagLst>
</file>

<file path=ppt/tags/tag415.xml><?xml version="1.0" encoding="utf-8"?>
<p:tagLst xmlns:a="http://schemas.openxmlformats.org/drawingml/2006/main" xmlns:r="http://schemas.openxmlformats.org/officeDocument/2006/relationships" xmlns:p="http://schemas.openxmlformats.org/presentationml/2006/main">
  <p:tag name="NUM" val="19"/>
</p:tagLst>
</file>

<file path=ppt/tags/tag416.xml><?xml version="1.0" encoding="utf-8"?>
<p:tagLst xmlns:a="http://schemas.openxmlformats.org/drawingml/2006/main" xmlns:r="http://schemas.openxmlformats.org/officeDocument/2006/relationships" xmlns:p="http://schemas.openxmlformats.org/presentationml/2006/main">
  <p:tag name="NUM" val="20"/>
</p:tagLst>
</file>

<file path=ppt/tags/tag417.xml><?xml version="1.0" encoding="utf-8"?>
<p:tagLst xmlns:a="http://schemas.openxmlformats.org/drawingml/2006/main" xmlns:r="http://schemas.openxmlformats.org/officeDocument/2006/relationships" xmlns:p="http://schemas.openxmlformats.org/presentationml/2006/main">
  <p:tag name="NUM" val="21"/>
</p:tagLst>
</file>

<file path=ppt/tags/tag418.xml><?xml version="1.0" encoding="utf-8"?>
<p:tagLst xmlns:a="http://schemas.openxmlformats.org/drawingml/2006/main" xmlns:r="http://schemas.openxmlformats.org/officeDocument/2006/relationships" xmlns:p="http://schemas.openxmlformats.org/presentationml/2006/main">
  <p:tag name="NUM" val="22"/>
</p:tagLst>
</file>

<file path=ppt/tags/tag419.xml><?xml version="1.0" encoding="utf-8"?>
<p:tagLst xmlns:a="http://schemas.openxmlformats.org/drawingml/2006/main" xmlns:r="http://schemas.openxmlformats.org/officeDocument/2006/relationships" xmlns:p="http://schemas.openxmlformats.org/presentationml/2006/main">
  <p:tag name="NUM" val="2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20.xml><?xml version="1.0" encoding="utf-8"?>
<p:tagLst xmlns:a="http://schemas.openxmlformats.org/drawingml/2006/main" xmlns:r="http://schemas.openxmlformats.org/officeDocument/2006/relationships" xmlns:p="http://schemas.openxmlformats.org/presentationml/2006/main">
  <p:tag name="NUM" val="24"/>
</p:tagLst>
</file>

<file path=ppt/tags/tag421.xml><?xml version="1.0" encoding="utf-8"?>
<p:tagLst xmlns:a="http://schemas.openxmlformats.org/drawingml/2006/main" xmlns:r="http://schemas.openxmlformats.org/officeDocument/2006/relationships" xmlns:p="http://schemas.openxmlformats.org/presentationml/2006/main">
  <p:tag name="NUM" val="25"/>
</p:tagLst>
</file>

<file path=ppt/tags/tag422.xml><?xml version="1.0" encoding="utf-8"?>
<p:tagLst xmlns:a="http://schemas.openxmlformats.org/drawingml/2006/main" xmlns:r="http://schemas.openxmlformats.org/officeDocument/2006/relationships" xmlns:p="http://schemas.openxmlformats.org/presentationml/2006/main">
  <p:tag name="NUM" val="26"/>
</p:tagLst>
</file>

<file path=ppt/tags/tag423.xml><?xml version="1.0" encoding="utf-8"?>
<p:tagLst xmlns:a="http://schemas.openxmlformats.org/drawingml/2006/main" xmlns:r="http://schemas.openxmlformats.org/officeDocument/2006/relationships" xmlns:p="http://schemas.openxmlformats.org/presentationml/2006/main">
  <p:tag name="NUM" val="27"/>
</p:tagLst>
</file>

<file path=ppt/tags/tag424.xml><?xml version="1.0" encoding="utf-8"?>
<p:tagLst xmlns:a="http://schemas.openxmlformats.org/drawingml/2006/main" xmlns:r="http://schemas.openxmlformats.org/officeDocument/2006/relationships" xmlns:p="http://schemas.openxmlformats.org/presentationml/2006/main">
  <p:tag name="NUM" val="28"/>
</p:tagLst>
</file>

<file path=ppt/tags/tag425.xml><?xml version="1.0" encoding="utf-8"?>
<p:tagLst xmlns:a="http://schemas.openxmlformats.org/drawingml/2006/main" xmlns:r="http://schemas.openxmlformats.org/officeDocument/2006/relationships" xmlns:p="http://schemas.openxmlformats.org/presentationml/2006/main">
  <p:tag name="NUM" val="29"/>
</p:tagLst>
</file>

<file path=ppt/tags/tag426.xml><?xml version="1.0" encoding="utf-8"?>
<p:tagLst xmlns:a="http://schemas.openxmlformats.org/drawingml/2006/main" xmlns:r="http://schemas.openxmlformats.org/officeDocument/2006/relationships" xmlns:p="http://schemas.openxmlformats.org/presentationml/2006/main">
  <p:tag name="NUM" val="30"/>
</p:tagLst>
</file>

<file path=ppt/tags/tag427.xml><?xml version="1.0" encoding="utf-8"?>
<p:tagLst xmlns:a="http://schemas.openxmlformats.org/drawingml/2006/main" xmlns:r="http://schemas.openxmlformats.org/officeDocument/2006/relationships" xmlns:p="http://schemas.openxmlformats.org/presentationml/2006/main">
  <p:tag name="NUM" val="31"/>
</p:tagLst>
</file>

<file path=ppt/tags/tag428.xml><?xml version="1.0" encoding="utf-8"?>
<p:tagLst xmlns:a="http://schemas.openxmlformats.org/drawingml/2006/main" xmlns:r="http://schemas.openxmlformats.org/officeDocument/2006/relationships" xmlns:p="http://schemas.openxmlformats.org/presentationml/2006/main">
  <p:tag name="NUM" val="32"/>
</p:tagLst>
</file>

<file path=ppt/tags/tag429.xml><?xml version="1.0" encoding="utf-8"?>
<p:tagLst xmlns:a="http://schemas.openxmlformats.org/drawingml/2006/main" xmlns:r="http://schemas.openxmlformats.org/officeDocument/2006/relationships" xmlns:p="http://schemas.openxmlformats.org/presentationml/2006/main">
  <p:tag name="NUM" val="33"/>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30.xml><?xml version="1.0" encoding="utf-8"?>
<p:tagLst xmlns:a="http://schemas.openxmlformats.org/drawingml/2006/main" xmlns:r="http://schemas.openxmlformats.org/officeDocument/2006/relationships" xmlns:p="http://schemas.openxmlformats.org/presentationml/2006/main">
  <p:tag name="NUM" val="34"/>
</p:tagLst>
</file>

<file path=ppt/tags/tag431.xml><?xml version="1.0" encoding="utf-8"?>
<p:tagLst xmlns:a="http://schemas.openxmlformats.org/drawingml/2006/main" xmlns:r="http://schemas.openxmlformats.org/officeDocument/2006/relationships" xmlns:p="http://schemas.openxmlformats.org/presentationml/2006/main">
  <p:tag name="NUM" val="35"/>
</p:tagLst>
</file>

<file path=ppt/tags/tag432.xml><?xml version="1.0" encoding="utf-8"?>
<p:tagLst xmlns:a="http://schemas.openxmlformats.org/drawingml/2006/main" xmlns:r="http://schemas.openxmlformats.org/officeDocument/2006/relationships" xmlns:p="http://schemas.openxmlformats.org/presentationml/2006/main">
  <p:tag name="NUM" val="1"/>
</p:tagLst>
</file>

<file path=ppt/tags/tag433.xml><?xml version="1.0" encoding="utf-8"?>
<p:tagLst xmlns:a="http://schemas.openxmlformats.org/drawingml/2006/main" xmlns:r="http://schemas.openxmlformats.org/officeDocument/2006/relationships" xmlns:p="http://schemas.openxmlformats.org/presentationml/2006/main">
  <p:tag name="NUM" val="2"/>
</p:tagLst>
</file>

<file path=ppt/tags/tag434.xml><?xml version="1.0" encoding="utf-8"?>
<p:tagLst xmlns:a="http://schemas.openxmlformats.org/drawingml/2006/main" xmlns:r="http://schemas.openxmlformats.org/officeDocument/2006/relationships" xmlns:p="http://schemas.openxmlformats.org/presentationml/2006/main">
  <p:tag name="NUM" val="3"/>
</p:tagLst>
</file>

<file path=ppt/tags/tag435.xml><?xml version="1.0" encoding="utf-8"?>
<p:tagLst xmlns:a="http://schemas.openxmlformats.org/drawingml/2006/main" xmlns:r="http://schemas.openxmlformats.org/officeDocument/2006/relationships" xmlns:p="http://schemas.openxmlformats.org/presentationml/2006/main">
  <p:tag name="NUM" val="4"/>
</p:tagLst>
</file>

<file path=ppt/tags/tag436.xml><?xml version="1.0" encoding="utf-8"?>
<p:tagLst xmlns:a="http://schemas.openxmlformats.org/drawingml/2006/main" xmlns:r="http://schemas.openxmlformats.org/officeDocument/2006/relationships" xmlns:p="http://schemas.openxmlformats.org/presentationml/2006/main">
  <p:tag name="NUM" val="5"/>
</p:tagLst>
</file>

<file path=ppt/tags/tag437.xml><?xml version="1.0" encoding="utf-8"?>
<p:tagLst xmlns:a="http://schemas.openxmlformats.org/drawingml/2006/main" xmlns:r="http://schemas.openxmlformats.org/officeDocument/2006/relationships" xmlns:p="http://schemas.openxmlformats.org/presentationml/2006/main">
  <p:tag name="NUM" val="6"/>
</p:tagLst>
</file>

<file path=ppt/tags/tag438.xml><?xml version="1.0" encoding="utf-8"?>
<p:tagLst xmlns:a="http://schemas.openxmlformats.org/drawingml/2006/main" xmlns:r="http://schemas.openxmlformats.org/officeDocument/2006/relationships" xmlns:p="http://schemas.openxmlformats.org/presentationml/2006/main">
  <p:tag name="NUM" val="7"/>
</p:tagLst>
</file>

<file path=ppt/tags/tag439.xml><?xml version="1.0" encoding="utf-8"?>
<p:tagLst xmlns:a="http://schemas.openxmlformats.org/drawingml/2006/main" xmlns:r="http://schemas.openxmlformats.org/officeDocument/2006/relationships" xmlns:p="http://schemas.openxmlformats.org/presentationml/2006/main">
  <p:tag name="NUM" val="8"/>
</p:tagLst>
</file>

<file path=ppt/tags/tag44.xml><?xml version="1.0" encoding="utf-8"?>
<p:tagLst xmlns:a="http://schemas.openxmlformats.org/drawingml/2006/main" xmlns:r="http://schemas.openxmlformats.org/officeDocument/2006/relationships" xmlns:p="http://schemas.openxmlformats.org/presentationml/2006/main">
  <p:tag name="NUM" val="8"/>
</p:tagLst>
</file>

<file path=ppt/tags/tag440.xml><?xml version="1.0" encoding="utf-8"?>
<p:tagLst xmlns:a="http://schemas.openxmlformats.org/drawingml/2006/main" xmlns:r="http://schemas.openxmlformats.org/officeDocument/2006/relationships" xmlns:p="http://schemas.openxmlformats.org/presentationml/2006/main">
  <p:tag name="NUM" val="9"/>
</p:tagLst>
</file>

<file path=ppt/tags/tag441.xml><?xml version="1.0" encoding="utf-8"?>
<p:tagLst xmlns:a="http://schemas.openxmlformats.org/drawingml/2006/main" xmlns:r="http://schemas.openxmlformats.org/officeDocument/2006/relationships" xmlns:p="http://schemas.openxmlformats.org/presentationml/2006/main">
  <p:tag name="NUM" val="10"/>
</p:tagLst>
</file>

<file path=ppt/tags/tag442.xml><?xml version="1.0" encoding="utf-8"?>
<p:tagLst xmlns:a="http://schemas.openxmlformats.org/drawingml/2006/main" xmlns:r="http://schemas.openxmlformats.org/officeDocument/2006/relationships" xmlns:p="http://schemas.openxmlformats.org/presentationml/2006/main">
  <p:tag name="NUM" val="11"/>
</p:tagLst>
</file>

<file path=ppt/tags/tag443.xml><?xml version="1.0" encoding="utf-8"?>
<p:tagLst xmlns:a="http://schemas.openxmlformats.org/drawingml/2006/main" xmlns:r="http://schemas.openxmlformats.org/officeDocument/2006/relationships" xmlns:p="http://schemas.openxmlformats.org/presentationml/2006/main">
  <p:tag name="NUM" val="12"/>
</p:tagLst>
</file>

<file path=ppt/tags/tag444.xml><?xml version="1.0" encoding="utf-8"?>
<p:tagLst xmlns:a="http://schemas.openxmlformats.org/drawingml/2006/main" xmlns:r="http://schemas.openxmlformats.org/officeDocument/2006/relationships" xmlns:p="http://schemas.openxmlformats.org/presentationml/2006/main">
  <p:tag name="NUM" val="13"/>
</p:tagLst>
</file>

<file path=ppt/tags/tag445.xml><?xml version="1.0" encoding="utf-8"?>
<p:tagLst xmlns:a="http://schemas.openxmlformats.org/drawingml/2006/main" xmlns:r="http://schemas.openxmlformats.org/officeDocument/2006/relationships" xmlns:p="http://schemas.openxmlformats.org/presentationml/2006/main">
  <p:tag name="NUM" val="14"/>
</p:tagLst>
</file>

<file path=ppt/tags/tag446.xml><?xml version="1.0" encoding="utf-8"?>
<p:tagLst xmlns:a="http://schemas.openxmlformats.org/drawingml/2006/main" xmlns:r="http://schemas.openxmlformats.org/officeDocument/2006/relationships" xmlns:p="http://schemas.openxmlformats.org/presentationml/2006/main">
  <p:tag name="NUM" val="15"/>
</p:tagLst>
</file>

<file path=ppt/tags/tag447.xml><?xml version="1.0" encoding="utf-8"?>
<p:tagLst xmlns:a="http://schemas.openxmlformats.org/drawingml/2006/main" xmlns:r="http://schemas.openxmlformats.org/officeDocument/2006/relationships" xmlns:p="http://schemas.openxmlformats.org/presentationml/2006/main">
  <p:tag name="NUM" val="16"/>
</p:tagLst>
</file>

<file path=ppt/tags/tag448.xml><?xml version="1.0" encoding="utf-8"?>
<p:tagLst xmlns:a="http://schemas.openxmlformats.org/drawingml/2006/main" xmlns:r="http://schemas.openxmlformats.org/officeDocument/2006/relationships" xmlns:p="http://schemas.openxmlformats.org/presentationml/2006/main">
  <p:tag name="NUM" val="17"/>
</p:tagLst>
</file>

<file path=ppt/tags/tag449.xml><?xml version="1.0" encoding="utf-8"?>
<p:tagLst xmlns:a="http://schemas.openxmlformats.org/drawingml/2006/main" xmlns:r="http://schemas.openxmlformats.org/officeDocument/2006/relationships" xmlns:p="http://schemas.openxmlformats.org/presentationml/2006/main">
  <p:tag name="NUM" val="18"/>
</p:tagLst>
</file>

<file path=ppt/tags/tag45.xml><?xml version="1.0" encoding="utf-8"?>
<p:tagLst xmlns:a="http://schemas.openxmlformats.org/drawingml/2006/main" xmlns:r="http://schemas.openxmlformats.org/officeDocument/2006/relationships" xmlns:p="http://schemas.openxmlformats.org/presentationml/2006/main">
  <p:tag name="NUM" val="9"/>
</p:tagLst>
</file>

<file path=ppt/tags/tag450.xml><?xml version="1.0" encoding="utf-8"?>
<p:tagLst xmlns:a="http://schemas.openxmlformats.org/drawingml/2006/main" xmlns:r="http://schemas.openxmlformats.org/officeDocument/2006/relationships" xmlns:p="http://schemas.openxmlformats.org/presentationml/2006/main">
  <p:tag name="NUM" val="19"/>
</p:tagLst>
</file>

<file path=ppt/tags/tag451.xml><?xml version="1.0" encoding="utf-8"?>
<p:tagLst xmlns:a="http://schemas.openxmlformats.org/drawingml/2006/main" xmlns:r="http://schemas.openxmlformats.org/officeDocument/2006/relationships" xmlns:p="http://schemas.openxmlformats.org/presentationml/2006/main">
  <p:tag name="NUM" val="20"/>
</p:tagLst>
</file>

<file path=ppt/tags/tag452.xml><?xml version="1.0" encoding="utf-8"?>
<p:tagLst xmlns:a="http://schemas.openxmlformats.org/drawingml/2006/main" xmlns:r="http://schemas.openxmlformats.org/officeDocument/2006/relationships" xmlns:p="http://schemas.openxmlformats.org/presentationml/2006/main">
  <p:tag name="NUM" val="21"/>
</p:tagLst>
</file>

<file path=ppt/tags/tag453.xml><?xml version="1.0" encoding="utf-8"?>
<p:tagLst xmlns:a="http://schemas.openxmlformats.org/drawingml/2006/main" xmlns:r="http://schemas.openxmlformats.org/officeDocument/2006/relationships" xmlns:p="http://schemas.openxmlformats.org/presentationml/2006/main">
  <p:tag name="NUM" val="22"/>
</p:tagLst>
</file>

<file path=ppt/tags/tag454.xml><?xml version="1.0" encoding="utf-8"?>
<p:tagLst xmlns:a="http://schemas.openxmlformats.org/drawingml/2006/main" xmlns:r="http://schemas.openxmlformats.org/officeDocument/2006/relationships" xmlns:p="http://schemas.openxmlformats.org/presentationml/2006/main">
  <p:tag name="NUM" val="23"/>
</p:tagLst>
</file>

<file path=ppt/tags/tag455.xml><?xml version="1.0" encoding="utf-8"?>
<p:tagLst xmlns:a="http://schemas.openxmlformats.org/drawingml/2006/main" xmlns:r="http://schemas.openxmlformats.org/officeDocument/2006/relationships" xmlns:p="http://schemas.openxmlformats.org/presentationml/2006/main">
  <p:tag name="NUM" val="24"/>
</p:tagLst>
</file>

<file path=ppt/tags/tag456.xml><?xml version="1.0" encoding="utf-8"?>
<p:tagLst xmlns:a="http://schemas.openxmlformats.org/drawingml/2006/main" xmlns:r="http://schemas.openxmlformats.org/officeDocument/2006/relationships" xmlns:p="http://schemas.openxmlformats.org/presentationml/2006/main">
  <p:tag name="NUM" val="25"/>
</p:tagLst>
</file>

<file path=ppt/tags/tag457.xml><?xml version="1.0" encoding="utf-8"?>
<p:tagLst xmlns:a="http://schemas.openxmlformats.org/drawingml/2006/main" xmlns:r="http://schemas.openxmlformats.org/officeDocument/2006/relationships" xmlns:p="http://schemas.openxmlformats.org/presentationml/2006/main">
  <p:tag name="NUM" val="26"/>
</p:tagLst>
</file>

<file path=ppt/tags/tag458.xml><?xml version="1.0" encoding="utf-8"?>
<p:tagLst xmlns:a="http://schemas.openxmlformats.org/drawingml/2006/main" xmlns:r="http://schemas.openxmlformats.org/officeDocument/2006/relationships" xmlns:p="http://schemas.openxmlformats.org/presentationml/2006/main">
  <p:tag name="NUM" val="27"/>
</p:tagLst>
</file>

<file path=ppt/tags/tag459.xml><?xml version="1.0" encoding="utf-8"?>
<p:tagLst xmlns:a="http://schemas.openxmlformats.org/drawingml/2006/main" xmlns:r="http://schemas.openxmlformats.org/officeDocument/2006/relationships" xmlns:p="http://schemas.openxmlformats.org/presentationml/2006/main">
  <p:tag name="NUM" val="28"/>
</p:tagLst>
</file>

<file path=ppt/tags/tag46.xml><?xml version="1.0" encoding="utf-8"?>
<p:tagLst xmlns:a="http://schemas.openxmlformats.org/drawingml/2006/main" xmlns:r="http://schemas.openxmlformats.org/officeDocument/2006/relationships" xmlns:p="http://schemas.openxmlformats.org/presentationml/2006/main">
  <p:tag name="NUM" val="10"/>
</p:tagLst>
</file>

<file path=ppt/tags/tag460.xml><?xml version="1.0" encoding="utf-8"?>
<p:tagLst xmlns:a="http://schemas.openxmlformats.org/drawingml/2006/main" xmlns:r="http://schemas.openxmlformats.org/officeDocument/2006/relationships" xmlns:p="http://schemas.openxmlformats.org/presentationml/2006/main">
  <p:tag name="NUM" val="29"/>
</p:tagLst>
</file>

<file path=ppt/tags/tag461.xml><?xml version="1.0" encoding="utf-8"?>
<p:tagLst xmlns:a="http://schemas.openxmlformats.org/drawingml/2006/main" xmlns:r="http://schemas.openxmlformats.org/officeDocument/2006/relationships" xmlns:p="http://schemas.openxmlformats.org/presentationml/2006/main">
  <p:tag name="NUM" val="30"/>
</p:tagLst>
</file>

<file path=ppt/tags/tag462.xml><?xml version="1.0" encoding="utf-8"?>
<p:tagLst xmlns:a="http://schemas.openxmlformats.org/drawingml/2006/main" xmlns:r="http://schemas.openxmlformats.org/officeDocument/2006/relationships" xmlns:p="http://schemas.openxmlformats.org/presentationml/2006/main">
  <p:tag name="NUM" val="31"/>
</p:tagLst>
</file>

<file path=ppt/tags/tag463.xml><?xml version="1.0" encoding="utf-8"?>
<p:tagLst xmlns:a="http://schemas.openxmlformats.org/drawingml/2006/main" xmlns:r="http://schemas.openxmlformats.org/officeDocument/2006/relationships" xmlns:p="http://schemas.openxmlformats.org/presentationml/2006/main">
  <p:tag name="NUM" val="32"/>
</p:tagLst>
</file>

<file path=ppt/tags/tag464.xml><?xml version="1.0" encoding="utf-8"?>
<p:tagLst xmlns:a="http://schemas.openxmlformats.org/drawingml/2006/main" xmlns:r="http://schemas.openxmlformats.org/officeDocument/2006/relationships" xmlns:p="http://schemas.openxmlformats.org/presentationml/2006/main">
  <p:tag name="NUM" val="33"/>
</p:tagLst>
</file>

<file path=ppt/tags/tag465.xml><?xml version="1.0" encoding="utf-8"?>
<p:tagLst xmlns:a="http://schemas.openxmlformats.org/drawingml/2006/main" xmlns:r="http://schemas.openxmlformats.org/officeDocument/2006/relationships" xmlns:p="http://schemas.openxmlformats.org/presentationml/2006/main">
  <p:tag name="NUM" val="34"/>
</p:tagLst>
</file>

<file path=ppt/tags/tag466.xml><?xml version="1.0" encoding="utf-8"?>
<p:tagLst xmlns:a="http://schemas.openxmlformats.org/drawingml/2006/main" xmlns:r="http://schemas.openxmlformats.org/officeDocument/2006/relationships" xmlns:p="http://schemas.openxmlformats.org/presentationml/2006/main">
  <p:tag name="NUM" val="1"/>
</p:tagLst>
</file>

<file path=ppt/tags/tag467.xml><?xml version="1.0" encoding="utf-8"?>
<p:tagLst xmlns:a="http://schemas.openxmlformats.org/drawingml/2006/main" xmlns:r="http://schemas.openxmlformats.org/officeDocument/2006/relationships" xmlns:p="http://schemas.openxmlformats.org/presentationml/2006/main">
  <p:tag name="NUM" val="2"/>
</p:tagLst>
</file>

<file path=ppt/tags/tag468.xml><?xml version="1.0" encoding="utf-8"?>
<p:tagLst xmlns:a="http://schemas.openxmlformats.org/drawingml/2006/main" xmlns:r="http://schemas.openxmlformats.org/officeDocument/2006/relationships" xmlns:p="http://schemas.openxmlformats.org/presentationml/2006/main">
  <p:tag name="NUM" val="3"/>
</p:tagLst>
</file>

<file path=ppt/tags/tag469.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11"/>
</p:tagLst>
</file>

<file path=ppt/tags/tag470.xml><?xml version="1.0" encoding="utf-8"?>
<p:tagLst xmlns:a="http://schemas.openxmlformats.org/drawingml/2006/main" xmlns:r="http://schemas.openxmlformats.org/officeDocument/2006/relationships" xmlns:p="http://schemas.openxmlformats.org/presentationml/2006/main">
  <p:tag name="NUM" val="5"/>
</p:tagLst>
</file>

<file path=ppt/tags/tag471.xml><?xml version="1.0" encoding="utf-8"?>
<p:tagLst xmlns:a="http://schemas.openxmlformats.org/drawingml/2006/main" xmlns:r="http://schemas.openxmlformats.org/officeDocument/2006/relationships" xmlns:p="http://schemas.openxmlformats.org/presentationml/2006/main">
  <p:tag name="NUM" val="6"/>
</p:tagLst>
</file>

<file path=ppt/tags/tag472.xml><?xml version="1.0" encoding="utf-8"?>
<p:tagLst xmlns:a="http://schemas.openxmlformats.org/drawingml/2006/main" xmlns:r="http://schemas.openxmlformats.org/officeDocument/2006/relationships" xmlns:p="http://schemas.openxmlformats.org/presentationml/2006/main">
  <p:tag name="NUM" val="7"/>
</p:tagLst>
</file>

<file path=ppt/tags/tag473.xml><?xml version="1.0" encoding="utf-8"?>
<p:tagLst xmlns:a="http://schemas.openxmlformats.org/drawingml/2006/main" xmlns:r="http://schemas.openxmlformats.org/officeDocument/2006/relationships" xmlns:p="http://schemas.openxmlformats.org/presentationml/2006/main">
  <p:tag name="NUM" val="8"/>
</p:tagLst>
</file>

<file path=ppt/tags/tag474.xml><?xml version="1.0" encoding="utf-8"?>
<p:tagLst xmlns:a="http://schemas.openxmlformats.org/drawingml/2006/main" xmlns:r="http://schemas.openxmlformats.org/officeDocument/2006/relationships" xmlns:p="http://schemas.openxmlformats.org/presentationml/2006/main">
  <p:tag name="NUM" val="9"/>
</p:tagLst>
</file>

<file path=ppt/tags/tag475.xml><?xml version="1.0" encoding="utf-8"?>
<p:tagLst xmlns:a="http://schemas.openxmlformats.org/drawingml/2006/main" xmlns:r="http://schemas.openxmlformats.org/officeDocument/2006/relationships" xmlns:p="http://schemas.openxmlformats.org/presentationml/2006/main">
  <p:tag name="NUM" val="10"/>
</p:tagLst>
</file>

<file path=ppt/tags/tag476.xml><?xml version="1.0" encoding="utf-8"?>
<p:tagLst xmlns:a="http://schemas.openxmlformats.org/drawingml/2006/main" xmlns:r="http://schemas.openxmlformats.org/officeDocument/2006/relationships" xmlns:p="http://schemas.openxmlformats.org/presentationml/2006/main">
  <p:tag name="NUM" val="11"/>
</p:tagLst>
</file>

<file path=ppt/tags/tag477.xml><?xml version="1.0" encoding="utf-8"?>
<p:tagLst xmlns:a="http://schemas.openxmlformats.org/drawingml/2006/main" xmlns:r="http://schemas.openxmlformats.org/officeDocument/2006/relationships" xmlns:p="http://schemas.openxmlformats.org/presentationml/2006/main">
  <p:tag name="NUM" val="12"/>
</p:tagLst>
</file>

<file path=ppt/tags/tag478.xml><?xml version="1.0" encoding="utf-8"?>
<p:tagLst xmlns:a="http://schemas.openxmlformats.org/drawingml/2006/main" xmlns:r="http://schemas.openxmlformats.org/officeDocument/2006/relationships" xmlns:p="http://schemas.openxmlformats.org/presentationml/2006/main">
  <p:tag name="NUM" val="13"/>
</p:tagLst>
</file>

<file path=ppt/tags/tag479.xml><?xml version="1.0" encoding="utf-8"?>
<p:tagLst xmlns:a="http://schemas.openxmlformats.org/drawingml/2006/main" xmlns:r="http://schemas.openxmlformats.org/officeDocument/2006/relationships" xmlns:p="http://schemas.openxmlformats.org/presentationml/2006/main">
  <p:tag name="NUM" val="14"/>
</p:tagLst>
</file>

<file path=ppt/tags/tag48.xml><?xml version="1.0" encoding="utf-8"?>
<p:tagLst xmlns:a="http://schemas.openxmlformats.org/drawingml/2006/main" xmlns:r="http://schemas.openxmlformats.org/officeDocument/2006/relationships" xmlns:p="http://schemas.openxmlformats.org/presentationml/2006/main">
  <p:tag name="NUM" val="12"/>
</p:tagLst>
</file>

<file path=ppt/tags/tag480.xml><?xml version="1.0" encoding="utf-8"?>
<p:tagLst xmlns:a="http://schemas.openxmlformats.org/drawingml/2006/main" xmlns:r="http://schemas.openxmlformats.org/officeDocument/2006/relationships" xmlns:p="http://schemas.openxmlformats.org/presentationml/2006/main">
  <p:tag name="NUM" val="15"/>
</p:tagLst>
</file>

<file path=ppt/tags/tag481.xml><?xml version="1.0" encoding="utf-8"?>
<p:tagLst xmlns:a="http://schemas.openxmlformats.org/drawingml/2006/main" xmlns:r="http://schemas.openxmlformats.org/officeDocument/2006/relationships" xmlns:p="http://schemas.openxmlformats.org/presentationml/2006/main">
  <p:tag name="NUM" val="16"/>
</p:tagLst>
</file>

<file path=ppt/tags/tag482.xml><?xml version="1.0" encoding="utf-8"?>
<p:tagLst xmlns:a="http://schemas.openxmlformats.org/drawingml/2006/main" xmlns:r="http://schemas.openxmlformats.org/officeDocument/2006/relationships" xmlns:p="http://schemas.openxmlformats.org/presentationml/2006/main">
  <p:tag name="NUM" val="17"/>
</p:tagLst>
</file>

<file path=ppt/tags/tag483.xml><?xml version="1.0" encoding="utf-8"?>
<p:tagLst xmlns:a="http://schemas.openxmlformats.org/drawingml/2006/main" xmlns:r="http://schemas.openxmlformats.org/officeDocument/2006/relationships" xmlns:p="http://schemas.openxmlformats.org/presentationml/2006/main">
  <p:tag name="NUM" val="18"/>
</p:tagLst>
</file>

<file path=ppt/tags/tag484.xml><?xml version="1.0" encoding="utf-8"?>
<p:tagLst xmlns:a="http://schemas.openxmlformats.org/drawingml/2006/main" xmlns:r="http://schemas.openxmlformats.org/officeDocument/2006/relationships" xmlns:p="http://schemas.openxmlformats.org/presentationml/2006/main">
  <p:tag name="NUM" val="19"/>
</p:tagLst>
</file>

<file path=ppt/tags/tag485.xml><?xml version="1.0" encoding="utf-8"?>
<p:tagLst xmlns:a="http://schemas.openxmlformats.org/drawingml/2006/main" xmlns:r="http://schemas.openxmlformats.org/officeDocument/2006/relationships" xmlns:p="http://schemas.openxmlformats.org/presentationml/2006/main">
  <p:tag name="NUM" val="20"/>
</p:tagLst>
</file>

<file path=ppt/tags/tag486.xml><?xml version="1.0" encoding="utf-8"?>
<p:tagLst xmlns:a="http://schemas.openxmlformats.org/drawingml/2006/main" xmlns:r="http://schemas.openxmlformats.org/officeDocument/2006/relationships" xmlns:p="http://schemas.openxmlformats.org/presentationml/2006/main">
  <p:tag name="NUM" val="21"/>
</p:tagLst>
</file>

<file path=ppt/tags/tag487.xml><?xml version="1.0" encoding="utf-8"?>
<p:tagLst xmlns:a="http://schemas.openxmlformats.org/drawingml/2006/main" xmlns:r="http://schemas.openxmlformats.org/officeDocument/2006/relationships" xmlns:p="http://schemas.openxmlformats.org/presentationml/2006/main">
  <p:tag name="NUM" val="22"/>
</p:tagLst>
</file>

<file path=ppt/tags/tag488.xml><?xml version="1.0" encoding="utf-8"?>
<p:tagLst xmlns:a="http://schemas.openxmlformats.org/drawingml/2006/main" xmlns:r="http://schemas.openxmlformats.org/officeDocument/2006/relationships" xmlns:p="http://schemas.openxmlformats.org/presentationml/2006/main">
  <p:tag name="NUM" val="23"/>
</p:tagLst>
</file>

<file path=ppt/tags/tag489.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13"/>
</p:tagLst>
</file>

<file path=ppt/tags/tag490.xml><?xml version="1.0" encoding="utf-8"?>
<p:tagLst xmlns:a="http://schemas.openxmlformats.org/drawingml/2006/main" xmlns:r="http://schemas.openxmlformats.org/officeDocument/2006/relationships" xmlns:p="http://schemas.openxmlformats.org/presentationml/2006/main">
  <p:tag name="NUM" val="9"/>
</p:tagLst>
</file>

<file path=ppt/tags/tag491.xml><?xml version="1.0" encoding="utf-8"?>
<p:tagLst xmlns:a="http://schemas.openxmlformats.org/drawingml/2006/main" xmlns:r="http://schemas.openxmlformats.org/officeDocument/2006/relationships" xmlns:p="http://schemas.openxmlformats.org/presentationml/2006/main">
  <p:tag name="NUM" val="4"/>
</p:tagLst>
</file>

<file path=ppt/tags/tag492.xml><?xml version="1.0" encoding="utf-8"?>
<p:tagLst xmlns:a="http://schemas.openxmlformats.org/drawingml/2006/main" xmlns:r="http://schemas.openxmlformats.org/officeDocument/2006/relationships" xmlns:p="http://schemas.openxmlformats.org/presentationml/2006/main">
  <p:tag name="NUM" val="9"/>
</p:tagLst>
</file>

<file path=ppt/tags/tag493.xml><?xml version="1.0" encoding="utf-8"?>
<p:tagLst xmlns:a="http://schemas.openxmlformats.org/drawingml/2006/main" xmlns:r="http://schemas.openxmlformats.org/officeDocument/2006/relationships" xmlns:p="http://schemas.openxmlformats.org/presentationml/2006/main">
  <p:tag name="NUM" val="3"/>
</p:tagLst>
</file>

<file path=ppt/tags/tag494.xml><?xml version="1.0" encoding="utf-8"?>
<p:tagLst xmlns:a="http://schemas.openxmlformats.org/drawingml/2006/main" xmlns:r="http://schemas.openxmlformats.org/officeDocument/2006/relationships" xmlns:p="http://schemas.openxmlformats.org/presentationml/2006/main">
  <p:tag name="NUM" val="7"/>
</p:tagLst>
</file>

<file path=ppt/tags/tag495.xml><?xml version="1.0" encoding="utf-8"?>
<p:tagLst xmlns:a="http://schemas.openxmlformats.org/drawingml/2006/main" xmlns:r="http://schemas.openxmlformats.org/officeDocument/2006/relationships" xmlns:p="http://schemas.openxmlformats.org/presentationml/2006/main">
  <p:tag name="NUM" val="4"/>
</p:tagLst>
</file>

<file path=ppt/tags/tag496.xml><?xml version="1.0" encoding="utf-8"?>
<p:tagLst xmlns:a="http://schemas.openxmlformats.org/drawingml/2006/main" xmlns:r="http://schemas.openxmlformats.org/officeDocument/2006/relationships" xmlns:p="http://schemas.openxmlformats.org/presentationml/2006/main">
  <p:tag name="NUM" val="9"/>
</p:tagLst>
</file>

<file path=ppt/tags/tag497.xml><?xml version="1.0" encoding="utf-8"?>
<p:tagLst xmlns:a="http://schemas.openxmlformats.org/drawingml/2006/main" xmlns:r="http://schemas.openxmlformats.org/officeDocument/2006/relationships" xmlns:p="http://schemas.openxmlformats.org/presentationml/2006/main">
  <p:tag name="NUM" val="1"/>
</p:tagLst>
</file>

<file path=ppt/tags/tag498.xml><?xml version="1.0" encoding="utf-8"?>
<p:tagLst xmlns:a="http://schemas.openxmlformats.org/drawingml/2006/main" xmlns:r="http://schemas.openxmlformats.org/officeDocument/2006/relationships" xmlns:p="http://schemas.openxmlformats.org/presentationml/2006/main">
  <p:tag name="NUM" val="2"/>
</p:tagLst>
</file>

<file path=ppt/tags/tag49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4"/>
</p:tagLst>
</file>

<file path=ppt/tags/tag500.xml><?xml version="1.0" encoding="utf-8"?>
<p:tagLst xmlns:a="http://schemas.openxmlformats.org/drawingml/2006/main" xmlns:r="http://schemas.openxmlformats.org/officeDocument/2006/relationships" xmlns:p="http://schemas.openxmlformats.org/presentationml/2006/main">
  <p:tag name="NUM" val="4"/>
</p:tagLst>
</file>

<file path=ppt/tags/tag501.xml><?xml version="1.0" encoding="utf-8"?>
<p:tagLst xmlns:a="http://schemas.openxmlformats.org/drawingml/2006/main" xmlns:r="http://schemas.openxmlformats.org/officeDocument/2006/relationships" xmlns:p="http://schemas.openxmlformats.org/presentationml/2006/main">
  <p:tag name="NUM" val="5"/>
</p:tagLst>
</file>

<file path=ppt/tags/tag502.xml><?xml version="1.0" encoding="utf-8"?>
<p:tagLst xmlns:a="http://schemas.openxmlformats.org/drawingml/2006/main" xmlns:r="http://schemas.openxmlformats.org/officeDocument/2006/relationships" xmlns:p="http://schemas.openxmlformats.org/presentationml/2006/main">
  <p:tag name="NUM" val="6"/>
</p:tagLst>
</file>

<file path=ppt/tags/tag503.xml><?xml version="1.0" encoding="utf-8"?>
<p:tagLst xmlns:a="http://schemas.openxmlformats.org/drawingml/2006/main" xmlns:r="http://schemas.openxmlformats.org/officeDocument/2006/relationships" xmlns:p="http://schemas.openxmlformats.org/presentationml/2006/main">
  <p:tag name="NUM" val="7"/>
</p:tagLst>
</file>

<file path=ppt/tags/tag504.xml><?xml version="1.0" encoding="utf-8"?>
<p:tagLst xmlns:a="http://schemas.openxmlformats.org/drawingml/2006/main" xmlns:r="http://schemas.openxmlformats.org/officeDocument/2006/relationships" xmlns:p="http://schemas.openxmlformats.org/presentationml/2006/main">
  <p:tag name="NUM" val="8"/>
</p:tagLst>
</file>

<file path=ppt/tags/tag505.xml><?xml version="1.0" encoding="utf-8"?>
<p:tagLst xmlns:a="http://schemas.openxmlformats.org/drawingml/2006/main" xmlns:r="http://schemas.openxmlformats.org/officeDocument/2006/relationships" xmlns:p="http://schemas.openxmlformats.org/presentationml/2006/main">
  <p:tag name="NUM" val="9"/>
</p:tagLst>
</file>

<file path=ppt/tags/tag506.xml><?xml version="1.0" encoding="utf-8"?>
<p:tagLst xmlns:a="http://schemas.openxmlformats.org/drawingml/2006/main" xmlns:r="http://schemas.openxmlformats.org/officeDocument/2006/relationships" xmlns:p="http://schemas.openxmlformats.org/presentationml/2006/main">
  <p:tag name="NUM" val="10"/>
</p:tagLst>
</file>

<file path=ppt/tags/tag507.xml><?xml version="1.0" encoding="utf-8"?>
<p:tagLst xmlns:a="http://schemas.openxmlformats.org/drawingml/2006/main" xmlns:r="http://schemas.openxmlformats.org/officeDocument/2006/relationships" xmlns:p="http://schemas.openxmlformats.org/presentationml/2006/main">
  <p:tag name="NUM" val="11"/>
</p:tagLst>
</file>

<file path=ppt/tags/tag508.xml><?xml version="1.0" encoding="utf-8"?>
<p:tagLst xmlns:a="http://schemas.openxmlformats.org/drawingml/2006/main" xmlns:r="http://schemas.openxmlformats.org/officeDocument/2006/relationships" xmlns:p="http://schemas.openxmlformats.org/presentationml/2006/main">
  <p:tag name="NUM" val="12"/>
</p:tagLst>
</file>

<file path=ppt/tags/tag509.xml><?xml version="1.0" encoding="utf-8"?>
<p:tagLst xmlns:a="http://schemas.openxmlformats.org/drawingml/2006/main" xmlns:r="http://schemas.openxmlformats.org/officeDocument/2006/relationships" xmlns:p="http://schemas.openxmlformats.org/presentationml/2006/main">
  <p:tag name="NUM" val="13"/>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10.xml><?xml version="1.0" encoding="utf-8"?>
<p:tagLst xmlns:a="http://schemas.openxmlformats.org/drawingml/2006/main" xmlns:r="http://schemas.openxmlformats.org/officeDocument/2006/relationships" xmlns:p="http://schemas.openxmlformats.org/presentationml/2006/main">
  <p:tag name="NUM" val="14"/>
</p:tagLst>
</file>

<file path=ppt/tags/tag511.xml><?xml version="1.0" encoding="utf-8"?>
<p:tagLst xmlns:a="http://schemas.openxmlformats.org/drawingml/2006/main" xmlns:r="http://schemas.openxmlformats.org/officeDocument/2006/relationships" xmlns:p="http://schemas.openxmlformats.org/presentationml/2006/main">
  <p:tag name="NUM" val="15"/>
</p:tagLst>
</file>

<file path=ppt/tags/tag512.xml><?xml version="1.0" encoding="utf-8"?>
<p:tagLst xmlns:a="http://schemas.openxmlformats.org/drawingml/2006/main" xmlns:r="http://schemas.openxmlformats.org/officeDocument/2006/relationships" xmlns:p="http://schemas.openxmlformats.org/presentationml/2006/main">
  <p:tag name="NUM" val="16"/>
</p:tagLst>
</file>

<file path=ppt/tags/tag513.xml><?xml version="1.0" encoding="utf-8"?>
<p:tagLst xmlns:a="http://schemas.openxmlformats.org/drawingml/2006/main" xmlns:r="http://schemas.openxmlformats.org/officeDocument/2006/relationships" xmlns:p="http://schemas.openxmlformats.org/presentationml/2006/main">
  <p:tag name="NUM" val="17"/>
</p:tagLst>
</file>

<file path=ppt/tags/tag514.xml><?xml version="1.0" encoding="utf-8"?>
<p:tagLst xmlns:a="http://schemas.openxmlformats.org/drawingml/2006/main" xmlns:r="http://schemas.openxmlformats.org/officeDocument/2006/relationships" xmlns:p="http://schemas.openxmlformats.org/presentationml/2006/main">
  <p:tag name="NUM" val="3"/>
</p:tagLst>
</file>

<file path=ppt/tags/tag515.xml><?xml version="1.0" encoding="utf-8"?>
<p:tagLst xmlns:a="http://schemas.openxmlformats.org/drawingml/2006/main" xmlns:r="http://schemas.openxmlformats.org/officeDocument/2006/relationships" xmlns:p="http://schemas.openxmlformats.org/presentationml/2006/main">
  <p:tag name="NUM" val="4"/>
</p:tagLst>
</file>

<file path=ppt/tags/tag516.xml><?xml version="1.0" encoding="utf-8"?>
<p:tagLst xmlns:a="http://schemas.openxmlformats.org/drawingml/2006/main" xmlns:r="http://schemas.openxmlformats.org/officeDocument/2006/relationships" xmlns:p="http://schemas.openxmlformats.org/presentationml/2006/main">
  <p:tag name="NUM" val="3"/>
</p:tagLst>
</file>

<file path=ppt/tags/tag517.xml><?xml version="1.0" encoding="utf-8"?>
<p:tagLst xmlns:a="http://schemas.openxmlformats.org/drawingml/2006/main" xmlns:r="http://schemas.openxmlformats.org/officeDocument/2006/relationships" xmlns:p="http://schemas.openxmlformats.org/presentationml/2006/main">
  <p:tag name="NUM" val="4"/>
</p:tagLst>
</file>

<file path=ppt/tags/tag518.xml><?xml version="1.0" encoding="utf-8"?>
<p:tagLst xmlns:a="http://schemas.openxmlformats.org/drawingml/2006/main" xmlns:r="http://schemas.openxmlformats.org/officeDocument/2006/relationships" xmlns:p="http://schemas.openxmlformats.org/presentationml/2006/main">
  <p:tag name="NUM" val="7"/>
</p:tagLst>
</file>

<file path=ppt/tags/tag519.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7"/>
</p:tagLst>
</file>

<file path=ppt/tags/tag520.xml><?xml version="1.0" encoding="utf-8"?>
<p:tagLst xmlns:a="http://schemas.openxmlformats.org/drawingml/2006/main" xmlns:r="http://schemas.openxmlformats.org/officeDocument/2006/relationships" xmlns:p="http://schemas.openxmlformats.org/presentationml/2006/main">
  <p:tag name="NUM" val="4"/>
</p:tagLst>
</file>

<file path=ppt/tags/tag521.xml><?xml version="1.0" encoding="utf-8"?>
<p:tagLst xmlns:a="http://schemas.openxmlformats.org/drawingml/2006/main" xmlns:r="http://schemas.openxmlformats.org/officeDocument/2006/relationships" xmlns:p="http://schemas.openxmlformats.org/presentationml/2006/main">
  <p:tag name="NUM" val="1"/>
</p:tagLst>
</file>

<file path=ppt/tags/tag522.xml><?xml version="1.0" encoding="utf-8"?>
<p:tagLst xmlns:a="http://schemas.openxmlformats.org/drawingml/2006/main" xmlns:r="http://schemas.openxmlformats.org/officeDocument/2006/relationships" xmlns:p="http://schemas.openxmlformats.org/presentationml/2006/main">
  <p:tag name="NUM" val="2"/>
</p:tagLst>
</file>

<file path=ppt/tags/tag523.xml><?xml version="1.0" encoding="utf-8"?>
<p:tagLst xmlns:a="http://schemas.openxmlformats.org/drawingml/2006/main" xmlns:r="http://schemas.openxmlformats.org/officeDocument/2006/relationships" xmlns:p="http://schemas.openxmlformats.org/presentationml/2006/main">
  <p:tag name="NUM" val="3"/>
</p:tagLst>
</file>

<file path=ppt/tags/tag524.xml><?xml version="1.0" encoding="utf-8"?>
<p:tagLst xmlns:a="http://schemas.openxmlformats.org/drawingml/2006/main" xmlns:r="http://schemas.openxmlformats.org/officeDocument/2006/relationships" xmlns:p="http://schemas.openxmlformats.org/presentationml/2006/main">
  <p:tag name="NUM" val="4"/>
</p:tagLst>
</file>

<file path=ppt/tags/tag525.xml><?xml version="1.0" encoding="utf-8"?>
<p:tagLst xmlns:a="http://schemas.openxmlformats.org/drawingml/2006/main" xmlns:r="http://schemas.openxmlformats.org/officeDocument/2006/relationships" xmlns:p="http://schemas.openxmlformats.org/presentationml/2006/main">
  <p:tag name="NUM" val="5"/>
</p:tagLst>
</file>

<file path=ppt/tags/tag526.xml><?xml version="1.0" encoding="utf-8"?>
<p:tagLst xmlns:a="http://schemas.openxmlformats.org/drawingml/2006/main" xmlns:r="http://schemas.openxmlformats.org/officeDocument/2006/relationships" xmlns:p="http://schemas.openxmlformats.org/presentationml/2006/main">
  <p:tag name="NUM" val="6"/>
</p:tagLst>
</file>

<file path=ppt/tags/tag527.xml><?xml version="1.0" encoding="utf-8"?>
<p:tagLst xmlns:a="http://schemas.openxmlformats.org/drawingml/2006/main" xmlns:r="http://schemas.openxmlformats.org/officeDocument/2006/relationships" xmlns:p="http://schemas.openxmlformats.org/presentationml/2006/main">
  <p:tag name="NUM" val="1"/>
</p:tagLst>
</file>

<file path=ppt/tags/tag528.xml><?xml version="1.0" encoding="utf-8"?>
<p:tagLst xmlns:a="http://schemas.openxmlformats.org/drawingml/2006/main" xmlns:r="http://schemas.openxmlformats.org/officeDocument/2006/relationships" xmlns:p="http://schemas.openxmlformats.org/presentationml/2006/main">
  <p:tag name="NUM" val="2"/>
</p:tagLst>
</file>

<file path=ppt/tags/tag529.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30.xml><?xml version="1.0" encoding="utf-8"?>
<p:tagLst xmlns:a="http://schemas.openxmlformats.org/drawingml/2006/main" xmlns:r="http://schemas.openxmlformats.org/officeDocument/2006/relationships" xmlns:p="http://schemas.openxmlformats.org/presentationml/2006/main">
  <p:tag name="NUM" val="4"/>
</p:tagLst>
</file>

<file path=ppt/tags/tag531.xml><?xml version="1.0" encoding="utf-8"?>
<p:tagLst xmlns:a="http://schemas.openxmlformats.org/drawingml/2006/main" xmlns:r="http://schemas.openxmlformats.org/officeDocument/2006/relationships" xmlns:p="http://schemas.openxmlformats.org/presentationml/2006/main">
  <p:tag name="NUM" val="5"/>
</p:tagLst>
</file>

<file path=ppt/tags/tag532.xml><?xml version="1.0" encoding="utf-8"?>
<p:tagLst xmlns:a="http://schemas.openxmlformats.org/drawingml/2006/main" xmlns:r="http://schemas.openxmlformats.org/officeDocument/2006/relationships" xmlns:p="http://schemas.openxmlformats.org/presentationml/2006/main">
  <p:tag name="NUM" val="6"/>
</p:tagLst>
</file>

<file path=ppt/tags/tag533.xml><?xml version="1.0" encoding="utf-8"?>
<p:tagLst xmlns:a="http://schemas.openxmlformats.org/drawingml/2006/main" xmlns:r="http://schemas.openxmlformats.org/officeDocument/2006/relationships" xmlns:p="http://schemas.openxmlformats.org/presentationml/2006/main">
  <p:tag name="NUM" val="1"/>
</p:tagLst>
</file>

<file path=ppt/tags/tag534.xml><?xml version="1.0" encoding="utf-8"?>
<p:tagLst xmlns:a="http://schemas.openxmlformats.org/drawingml/2006/main" xmlns:r="http://schemas.openxmlformats.org/officeDocument/2006/relationships" xmlns:p="http://schemas.openxmlformats.org/presentationml/2006/main">
  <p:tag name="NUM" val="2"/>
</p:tagLst>
</file>

<file path=ppt/tags/tag535.xml><?xml version="1.0" encoding="utf-8"?>
<p:tagLst xmlns:a="http://schemas.openxmlformats.org/drawingml/2006/main" xmlns:r="http://schemas.openxmlformats.org/officeDocument/2006/relationships" xmlns:p="http://schemas.openxmlformats.org/presentationml/2006/main">
  <p:tag name="NUM" val="3"/>
</p:tagLst>
</file>

<file path=ppt/tags/tag536.xml><?xml version="1.0" encoding="utf-8"?>
<p:tagLst xmlns:a="http://schemas.openxmlformats.org/drawingml/2006/main" xmlns:r="http://schemas.openxmlformats.org/officeDocument/2006/relationships" xmlns:p="http://schemas.openxmlformats.org/presentationml/2006/main">
  <p:tag name="NUM" val="4"/>
</p:tagLst>
</file>

<file path=ppt/tags/tag537.xml><?xml version="1.0" encoding="utf-8"?>
<p:tagLst xmlns:a="http://schemas.openxmlformats.org/drawingml/2006/main" xmlns:r="http://schemas.openxmlformats.org/officeDocument/2006/relationships" xmlns:p="http://schemas.openxmlformats.org/presentationml/2006/main">
  <p:tag name="NUM" val="5"/>
</p:tagLst>
</file>

<file path=ppt/tags/tag538.xml><?xml version="1.0" encoding="utf-8"?>
<p:tagLst xmlns:a="http://schemas.openxmlformats.org/drawingml/2006/main" xmlns:r="http://schemas.openxmlformats.org/officeDocument/2006/relationships" xmlns:p="http://schemas.openxmlformats.org/presentationml/2006/main">
  <p:tag name="NUM" val="6"/>
</p:tagLst>
</file>

<file path=ppt/tags/tag539.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40.xml><?xml version="1.0" encoding="utf-8"?>
<p:tagLst xmlns:a="http://schemas.openxmlformats.org/drawingml/2006/main" xmlns:r="http://schemas.openxmlformats.org/officeDocument/2006/relationships" xmlns:p="http://schemas.openxmlformats.org/presentationml/2006/main">
  <p:tag name="NUM" val="2"/>
</p:tagLst>
</file>

<file path=ppt/tags/tag541.xml><?xml version="1.0" encoding="utf-8"?>
<p:tagLst xmlns:a="http://schemas.openxmlformats.org/drawingml/2006/main" xmlns:r="http://schemas.openxmlformats.org/officeDocument/2006/relationships" xmlns:p="http://schemas.openxmlformats.org/presentationml/2006/main">
  <p:tag name="NUM" val="3"/>
</p:tagLst>
</file>

<file path=ppt/tags/tag542.xml><?xml version="1.0" encoding="utf-8"?>
<p:tagLst xmlns:a="http://schemas.openxmlformats.org/drawingml/2006/main" xmlns:r="http://schemas.openxmlformats.org/officeDocument/2006/relationships" xmlns:p="http://schemas.openxmlformats.org/presentationml/2006/main">
  <p:tag name="NUM" val="4"/>
</p:tagLst>
</file>

<file path=ppt/tags/tag543.xml><?xml version="1.0" encoding="utf-8"?>
<p:tagLst xmlns:a="http://schemas.openxmlformats.org/drawingml/2006/main" xmlns:r="http://schemas.openxmlformats.org/officeDocument/2006/relationships" xmlns:p="http://schemas.openxmlformats.org/presentationml/2006/main">
  <p:tag name="NUM" val="5"/>
</p:tagLst>
</file>

<file path=ppt/tags/tag544.xml><?xml version="1.0" encoding="utf-8"?>
<p:tagLst xmlns:a="http://schemas.openxmlformats.org/drawingml/2006/main" xmlns:r="http://schemas.openxmlformats.org/officeDocument/2006/relationships" xmlns:p="http://schemas.openxmlformats.org/presentationml/2006/main">
  <p:tag name="NUM" val="6"/>
</p:tagLst>
</file>

<file path=ppt/tags/tag545.xml><?xml version="1.0" encoding="utf-8"?>
<p:tagLst xmlns:a="http://schemas.openxmlformats.org/drawingml/2006/main" xmlns:r="http://schemas.openxmlformats.org/officeDocument/2006/relationships" xmlns:p="http://schemas.openxmlformats.org/presentationml/2006/main">
  <p:tag name="NUM" val="1"/>
</p:tagLst>
</file>

<file path=ppt/tags/tag546.xml><?xml version="1.0" encoding="utf-8"?>
<p:tagLst xmlns:a="http://schemas.openxmlformats.org/drawingml/2006/main" xmlns:r="http://schemas.openxmlformats.org/officeDocument/2006/relationships" xmlns:p="http://schemas.openxmlformats.org/presentationml/2006/main">
  <p:tag name="NUM" val="2"/>
</p:tagLst>
</file>

<file path=ppt/tags/tag547.xml><?xml version="1.0" encoding="utf-8"?>
<p:tagLst xmlns:a="http://schemas.openxmlformats.org/drawingml/2006/main" xmlns:r="http://schemas.openxmlformats.org/officeDocument/2006/relationships" xmlns:p="http://schemas.openxmlformats.org/presentationml/2006/main">
  <p:tag name="NUM" val="3"/>
</p:tagLst>
</file>

<file path=ppt/tags/tag548.xml><?xml version="1.0" encoding="utf-8"?>
<p:tagLst xmlns:a="http://schemas.openxmlformats.org/drawingml/2006/main" xmlns:r="http://schemas.openxmlformats.org/officeDocument/2006/relationships" xmlns:p="http://schemas.openxmlformats.org/presentationml/2006/main">
  <p:tag name="NUM" val="4"/>
</p:tagLst>
</file>

<file path=ppt/tags/tag549.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50.xml><?xml version="1.0" encoding="utf-8"?>
<p:tagLst xmlns:a="http://schemas.openxmlformats.org/drawingml/2006/main" xmlns:r="http://schemas.openxmlformats.org/officeDocument/2006/relationships" xmlns:p="http://schemas.openxmlformats.org/presentationml/2006/main">
  <p:tag name="NUM" val="6"/>
</p:tagLst>
</file>

<file path=ppt/tags/tag551.xml><?xml version="1.0" encoding="utf-8"?>
<p:tagLst xmlns:a="http://schemas.openxmlformats.org/drawingml/2006/main" xmlns:r="http://schemas.openxmlformats.org/officeDocument/2006/relationships" xmlns:p="http://schemas.openxmlformats.org/presentationml/2006/main">
  <p:tag name="NUM" val="1"/>
</p:tagLst>
</file>

<file path=ppt/tags/tag552.xml><?xml version="1.0" encoding="utf-8"?>
<p:tagLst xmlns:a="http://schemas.openxmlformats.org/drawingml/2006/main" xmlns:r="http://schemas.openxmlformats.org/officeDocument/2006/relationships" xmlns:p="http://schemas.openxmlformats.org/presentationml/2006/main">
  <p:tag name="NUM" val="2"/>
</p:tagLst>
</file>

<file path=ppt/tags/tag553.xml><?xml version="1.0" encoding="utf-8"?>
<p:tagLst xmlns:a="http://schemas.openxmlformats.org/drawingml/2006/main" xmlns:r="http://schemas.openxmlformats.org/officeDocument/2006/relationships" xmlns:p="http://schemas.openxmlformats.org/presentationml/2006/main">
  <p:tag name="NUM" val="3"/>
</p:tagLst>
</file>

<file path=ppt/tags/tag554.xml><?xml version="1.0" encoding="utf-8"?>
<p:tagLst xmlns:a="http://schemas.openxmlformats.org/drawingml/2006/main" xmlns:r="http://schemas.openxmlformats.org/officeDocument/2006/relationships" xmlns:p="http://schemas.openxmlformats.org/presentationml/2006/main">
  <p:tag name="NUM" val="4"/>
</p:tagLst>
</file>

<file path=ppt/tags/tag555.xml><?xml version="1.0" encoding="utf-8"?>
<p:tagLst xmlns:a="http://schemas.openxmlformats.org/drawingml/2006/main" xmlns:r="http://schemas.openxmlformats.org/officeDocument/2006/relationships" xmlns:p="http://schemas.openxmlformats.org/presentationml/2006/main">
  <p:tag name="NUM" val="5"/>
</p:tagLst>
</file>

<file path=ppt/tags/tag556.xml><?xml version="1.0" encoding="utf-8"?>
<p:tagLst xmlns:a="http://schemas.openxmlformats.org/drawingml/2006/main" xmlns:r="http://schemas.openxmlformats.org/officeDocument/2006/relationships" xmlns:p="http://schemas.openxmlformats.org/presentationml/2006/main">
  <p:tag name="NUM" val="6"/>
</p:tagLst>
</file>

<file path=ppt/tags/tag557.xml><?xml version="1.0" encoding="utf-8"?>
<p:tagLst xmlns:a="http://schemas.openxmlformats.org/drawingml/2006/main" xmlns:r="http://schemas.openxmlformats.org/officeDocument/2006/relationships" xmlns:p="http://schemas.openxmlformats.org/presentationml/2006/main">
  <p:tag name="NUM" val="1"/>
</p:tagLst>
</file>

<file path=ppt/tags/tag558.xml><?xml version="1.0" encoding="utf-8"?>
<p:tagLst xmlns:a="http://schemas.openxmlformats.org/drawingml/2006/main" xmlns:r="http://schemas.openxmlformats.org/officeDocument/2006/relationships" xmlns:p="http://schemas.openxmlformats.org/presentationml/2006/main">
  <p:tag name="NUM" val="2"/>
</p:tagLst>
</file>

<file path=ppt/tags/tag559.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60.xml><?xml version="1.0" encoding="utf-8"?>
<p:tagLst xmlns:a="http://schemas.openxmlformats.org/drawingml/2006/main" xmlns:r="http://schemas.openxmlformats.org/officeDocument/2006/relationships" xmlns:p="http://schemas.openxmlformats.org/presentationml/2006/main">
  <p:tag name="NUM" val="4"/>
</p:tagLst>
</file>

<file path=ppt/tags/tag561.xml><?xml version="1.0" encoding="utf-8"?>
<p:tagLst xmlns:a="http://schemas.openxmlformats.org/drawingml/2006/main" xmlns:r="http://schemas.openxmlformats.org/officeDocument/2006/relationships" xmlns:p="http://schemas.openxmlformats.org/presentationml/2006/main">
  <p:tag name="NUM" val="5"/>
</p:tagLst>
</file>

<file path=ppt/tags/tag562.xml><?xml version="1.0" encoding="utf-8"?>
<p:tagLst xmlns:a="http://schemas.openxmlformats.org/drawingml/2006/main" xmlns:r="http://schemas.openxmlformats.org/officeDocument/2006/relationships" xmlns:p="http://schemas.openxmlformats.org/presentationml/2006/main">
  <p:tag name="NUM" val="6"/>
</p:tagLst>
</file>

<file path=ppt/tags/tag563.xml><?xml version="1.0" encoding="utf-8"?>
<p:tagLst xmlns:a="http://schemas.openxmlformats.org/drawingml/2006/main" xmlns:r="http://schemas.openxmlformats.org/officeDocument/2006/relationships" xmlns:p="http://schemas.openxmlformats.org/presentationml/2006/main">
  <p:tag name="NUM" val="1"/>
</p:tagLst>
</file>

<file path=ppt/tags/tag564.xml><?xml version="1.0" encoding="utf-8"?>
<p:tagLst xmlns:a="http://schemas.openxmlformats.org/drawingml/2006/main" xmlns:r="http://schemas.openxmlformats.org/officeDocument/2006/relationships" xmlns:p="http://schemas.openxmlformats.org/presentationml/2006/main">
  <p:tag name="NUM" val="2"/>
</p:tagLst>
</file>

<file path=ppt/tags/tag565.xml><?xml version="1.0" encoding="utf-8"?>
<p:tagLst xmlns:a="http://schemas.openxmlformats.org/drawingml/2006/main" xmlns:r="http://schemas.openxmlformats.org/officeDocument/2006/relationships" xmlns:p="http://schemas.openxmlformats.org/presentationml/2006/main">
  <p:tag name="NUM" val="3"/>
</p:tagLst>
</file>

<file path=ppt/tags/tag566.xml><?xml version="1.0" encoding="utf-8"?>
<p:tagLst xmlns:a="http://schemas.openxmlformats.org/drawingml/2006/main" xmlns:r="http://schemas.openxmlformats.org/officeDocument/2006/relationships" xmlns:p="http://schemas.openxmlformats.org/presentationml/2006/main">
  <p:tag name="NUM" val="4"/>
</p:tagLst>
</file>

<file path=ppt/tags/tag567.xml><?xml version="1.0" encoding="utf-8"?>
<p:tagLst xmlns:a="http://schemas.openxmlformats.org/drawingml/2006/main" xmlns:r="http://schemas.openxmlformats.org/officeDocument/2006/relationships" xmlns:p="http://schemas.openxmlformats.org/presentationml/2006/main">
  <p:tag name="NUM" val="5"/>
</p:tagLst>
</file>

<file path=ppt/tags/tag568.xml><?xml version="1.0" encoding="utf-8"?>
<p:tagLst xmlns:a="http://schemas.openxmlformats.org/drawingml/2006/main" xmlns:r="http://schemas.openxmlformats.org/officeDocument/2006/relationships" xmlns:p="http://schemas.openxmlformats.org/presentationml/2006/main">
  <p:tag name="NUM" val="6"/>
</p:tagLst>
</file>

<file path=ppt/tags/tag569.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70.xml><?xml version="1.0" encoding="utf-8"?>
<p:tagLst xmlns:a="http://schemas.openxmlformats.org/drawingml/2006/main" xmlns:r="http://schemas.openxmlformats.org/officeDocument/2006/relationships" xmlns:p="http://schemas.openxmlformats.org/presentationml/2006/main">
  <p:tag name="NUM" val="2"/>
</p:tagLst>
</file>

<file path=ppt/tags/tag571.xml><?xml version="1.0" encoding="utf-8"?>
<p:tagLst xmlns:a="http://schemas.openxmlformats.org/drawingml/2006/main" xmlns:r="http://schemas.openxmlformats.org/officeDocument/2006/relationships" xmlns:p="http://schemas.openxmlformats.org/presentationml/2006/main">
  <p:tag name="NUM" val="3"/>
</p:tagLst>
</file>

<file path=ppt/tags/tag572.xml><?xml version="1.0" encoding="utf-8"?>
<p:tagLst xmlns:a="http://schemas.openxmlformats.org/drawingml/2006/main" xmlns:r="http://schemas.openxmlformats.org/officeDocument/2006/relationships" xmlns:p="http://schemas.openxmlformats.org/presentationml/2006/main">
  <p:tag name="NUM" val="4"/>
</p:tagLst>
</file>

<file path=ppt/tags/tag573.xml><?xml version="1.0" encoding="utf-8"?>
<p:tagLst xmlns:a="http://schemas.openxmlformats.org/drawingml/2006/main" xmlns:r="http://schemas.openxmlformats.org/officeDocument/2006/relationships" xmlns:p="http://schemas.openxmlformats.org/presentationml/2006/main">
  <p:tag name="NUM" val="5"/>
</p:tagLst>
</file>

<file path=ppt/tags/tag574.xml><?xml version="1.0" encoding="utf-8"?>
<p:tagLst xmlns:a="http://schemas.openxmlformats.org/drawingml/2006/main" xmlns:r="http://schemas.openxmlformats.org/officeDocument/2006/relationships" xmlns:p="http://schemas.openxmlformats.org/presentationml/2006/main">
  <p:tag name="NUM" val="6"/>
</p:tagLst>
</file>

<file path=ppt/tags/tag575.xml><?xml version="1.0" encoding="utf-8"?>
<p:tagLst xmlns:a="http://schemas.openxmlformats.org/drawingml/2006/main" xmlns:r="http://schemas.openxmlformats.org/officeDocument/2006/relationships" xmlns:p="http://schemas.openxmlformats.org/presentationml/2006/main">
  <p:tag name="NUM" val="1"/>
</p:tagLst>
</file>

<file path=ppt/tags/tag576.xml><?xml version="1.0" encoding="utf-8"?>
<p:tagLst xmlns:a="http://schemas.openxmlformats.org/drawingml/2006/main" xmlns:r="http://schemas.openxmlformats.org/officeDocument/2006/relationships" xmlns:p="http://schemas.openxmlformats.org/presentationml/2006/main">
  <p:tag name="NUM" val="2"/>
</p:tagLst>
</file>

<file path=ppt/tags/tag577.xml><?xml version="1.0" encoding="utf-8"?>
<p:tagLst xmlns:a="http://schemas.openxmlformats.org/drawingml/2006/main" xmlns:r="http://schemas.openxmlformats.org/officeDocument/2006/relationships" xmlns:p="http://schemas.openxmlformats.org/presentationml/2006/main">
  <p:tag name="NUM" val="3"/>
</p:tagLst>
</file>

<file path=ppt/tags/tag578.xml><?xml version="1.0" encoding="utf-8"?>
<p:tagLst xmlns:a="http://schemas.openxmlformats.org/drawingml/2006/main" xmlns:r="http://schemas.openxmlformats.org/officeDocument/2006/relationships" xmlns:p="http://schemas.openxmlformats.org/presentationml/2006/main">
  <p:tag name="NUM" val="4"/>
</p:tagLst>
</file>

<file path=ppt/tags/tag579.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80.xml><?xml version="1.0" encoding="utf-8"?>
<p:tagLst xmlns:a="http://schemas.openxmlformats.org/drawingml/2006/main" xmlns:r="http://schemas.openxmlformats.org/officeDocument/2006/relationships" xmlns:p="http://schemas.openxmlformats.org/presentationml/2006/main">
  <p:tag name="NUM" val="6"/>
</p:tagLst>
</file>

<file path=ppt/tags/tag581.xml><?xml version="1.0" encoding="utf-8"?>
<p:tagLst xmlns:a="http://schemas.openxmlformats.org/drawingml/2006/main" xmlns:r="http://schemas.openxmlformats.org/officeDocument/2006/relationships" xmlns:p="http://schemas.openxmlformats.org/presentationml/2006/main">
  <p:tag name="NUM" val="1"/>
</p:tagLst>
</file>

<file path=ppt/tags/tag582.xml><?xml version="1.0" encoding="utf-8"?>
<p:tagLst xmlns:a="http://schemas.openxmlformats.org/drawingml/2006/main" xmlns:r="http://schemas.openxmlformats.org/officeDocument/2006/relationships" xmlns:p="http://schemas.openxmlformats.org/presentationml/2006/main">
  <p:tag name="NUM" val="2"/>
</p:tagLst>
</file>

<file path=ppt/tags/tag583.xml><?xml version="1.0" encoding="utf-8"?>
<p:tagLst xmlns:a="http://schemas.openxmlformats.org/drawingml/2006/main" xmlns:r="http://schemas.openxmlformats.org/officeDocument/2006/relationships" xmlns:p="http://schemas.openxmlformats.org/presentationml/2006/main">
  <p:tag name="NUM" val="3"/>
</p:tagLst>
</file>

<file path=ppt/tags/tag584.xml><?xml version="1.0" encoding="utf-8"?>
<p:tagLst xmlns:a="http://schemas.openxmlformats.org/drawingml/2006/main" xmlns:r="http://schemas.openxmlformats.org/officeDocument/2006/relationships" xmlns:p="http://schemas.openxmlformats.org/presentationml/2006/main">
  <p:tag name="NUM" val="4"/>
</p:tagLst>
</file>

<file path=ppt/tags/tag585.xml><?xml version="1.0" encoding="utf-8"?>
<p:tagLst xmlns:a="http://schemas.openxmlformats.org/drawingml/2006/main" xmlns:r="http://schemas.openxmlformats.org/officeDocument/2006/relationships" xmlns:p="http://schemas.openxmlformats.org/presentationml/2006/main">
  <p:tag name="NUM" val="5"/>
</p:tagLst>
</file>

<file path=ppt/tags/tag586.xml><?xml version="1.0" encoding="utf-8"?>
<p:tagLst xmlns:a="http://schemas.openxmlformats.org/drawingml/2006/main" xmlns:r="http://schemas.openxmlformats.org/officeDocument/2006/relationships" xmlns:p="http://schemas.openxmlformats.org/presentationml/2006/main">
  <p:tag name="NUM" val="6"/>
</p:tagLst>
</file>

<file path=ppt/tags/tag587.xml><?xml version="1.0" encoding="utf-8"?>
<p:tagLst xmlns:a="http://schemas.openxmlformats.org/drawingml/2006/main" xmlns:r="http://schemas.openxmlformats.org/officeDocument/2006/relationships" xmlns:p="http://schemas.openxmlformats.org/presentationml/2006/main">
  <p:tag name="NUM" val="7"/>
</p:tagLst>
</file>

<file path=ppt/tags/tag588.xml><?xml version="1.0" encoding="utf-8"?>
<p:tagLst xmlns:a="http://schemas.openxmlformats.org/drawingml/2006/main" xmlns:r="http://schemas.openxmlformats.org/officeDocument/2006/relationships" xmlns:p="http://schemas.openxmlformats.org/presentationml/2006/main">
  <p:tag name="NUM" val="1"/>
</p:tagLst>
</file>

<file path=ppt/tags/tag589.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7"/>
</p:tagLst>
</file>

<file path=ppt/tags/tag590.xml><?xml version="1.0" encoding="utf-8"?>
<p:tagLst xmlns:a="http://schemas.openxmlformats.org/drawingml/2006/main" xmlns:r="http://schemas.openxmlformats.org/officeDocument/2006/relationships" xmlns:p="http://schemas.openxmlformats.org/presentationml/2006/main">
  <p:tag name="NUM" val="3"/>
</p:tagLst>
</file>

<file path=ppt/tags/tag591.xml><?xml version="1.0" encoding="utf-8"?>
<p:tagLst xmlns:a="http://schemas.openxmlformats.org/drawingml/2006/main" xmlns:r="http://schemas.openxmlformats.org/officeDocument/2006/relationships" xmlns:p="http://schemas.openxmlformats.org/presentationml/2006/main">
  <p:tag name="NUM" val="4"/>
</p:tagLst>
</file>

<file path=ppt/tags/tag592.xml><?xml version="1.0" encoding="utf-8"?>
<p:tagLst xmlns:a="http://schemas.openxmlformats.org/drawingml/2006/main" xmlns:r="http://schemas.openxmlformats.org/officeDocument/2006/relationships" xmlns:p="http://schemas.openxmlformats.org/presentationml/2006/main">
  <p:tag name="NUM" val="5"/>
</p:tagLst>
</file>

<file path=ppt/tags/tag593.xml><?xml version="1.0" encoding="utf-8"?>
<p:tagLst xmlns:a="http://schemas.openxmlformats.org/drawingml/2006/main" xmlns:r="http://schemas.openxmlformats.org/officeDocument/2006/relationships" xmlns:p="http://schemas.openxmlformats.org/presentationml/2006/main">
  <p:tag name="NUM" val="6"/>
</p:tagLst>
</file>

<file path=ppt/tags/tag594.xml><?xml version="1.0" encoding="utf-8"?>
<p:tagLst xmlns:a="http://schemas.openxmlformats.org/drawingml/2006/main" xmlns:r="http://schemas.openxmlformats.org/officeDocument/2006/relationships" xmlns:p="http://schemas.openxmlformats.org/presentationml/2006/main">
  <p:tag name="NUM" val="7"/>
</p:tagLst>
</file>

<file path=ppt/tags/tag595.xml><?xml version="1.0" encoding="utf-8"?>
<p:tagLst xmlns:a="http://schemas.openxmlformats.org/drawingml/2006/main" xmlns:r="http://schemas.openxmlformats.org/officeDocument/2006/relationships" xmlns:p="http://schemas.openxmlformats.org/presentationml/2006/main">
  <p:tag name="NUM" val="1"/>
</p:tagLst>
</file>

<file path=ppt/tags/tag596.xml><?xml version="1.0" encoding="utf-8"?>
<p:tagLst xmlns:a="http://schemas.openxmlformats.org/drawingml/2006/main" xmlns:r="http://schemas.openxmlformats.org/officeDocument/2006/relationships" xmlns:p="http://schemas.openxmlformats.org/presentationml/2006/main">
  <p:tag name="NUM" val="2"/>
</p:tagLst>
</file>

<file path=ppt/tags/tag597.xml><?xml version="1.0" encoding="utf-8"?>
<p:tagLst xmlns:a="http://schemas.openxmlformats.org/drawingml/2006/main" xmlns:r="http://schemas.openxmlformats.org/officeDocument/2006/relationships" xmlns:p="http://schemas.openxmlformats.org/presentationml/2006/main">
  <p:tag name="NUM" val="3"/>
</p:tagLst>
</file>

<file path=ppt/tags/tag598.xml><?xml version="1.0" encoding="utf-8"?>
<p:tagLst xmlns:a="http://schemas.openxmlformats.org/drawingml/2006/main" xmlns:r="http://schemas.openxmlformats.org/officeDocument/2006/relationships" xmlns:p="http://schemas.openxmlformats.org/presentationml/2006/main">
  <p:tag name="NUM" val="4"/>
</p:tagLst>
</file>

<file path=ppt/tags/tag59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8"/>
</p:tagLst>
</file>

<file path=ppt/tags/tag600.xml><?xml version="1.0" encoding="utf-8"?>
<p:tagLst xmlns:a="http://schemas.openxmlformats.org/drawingml/2006/main" xmlns:r="http://schemas.openxmlformats.org/officeDocument/2006/relationships" xmlns:p="http://schemas.openxmlformats.org/presentationml/2006/main">
  <p:tag name="NUM" val="6"/>
</p:tagLst>
</file>

<file path=ppt/tags/tag601.xml><?xml version="1.0" encoding="utf-8"?>
<p:tagLst xmlns:a="http://schemas.openxmlformats.org/drawingml/2006/main" xmlns:r="http://schemas.openxmlformats.org/officeDocument/2006/relationships" xmlns:p="http://schemas.openxmlformats.org/presentationml/2006/main">
  <p:tag name="NUM" val="7"/>
</p:tagLst>
</file>

<file path=ppt/tags/tag602.xml><?xml version="1.0" encoding="utf-8"?>
<p:tagLst xmlns:a="http://schemas.openxmlformats.org/drawingml/2006/main" xmlns:r="http://schemas.openxmlformats.org/officeDocument/2006/relationships" xmlns:p="http://schemas.openxmlformats.org/presentationml/2006/main">
  <p:tag name="NUM" val="1"/>
</p:tagLst>
</file>

<file path=ppt/tags/tag603.xml><?xml version="1.0" encoding="utf-8"?>
<p:tagLst xmlns:a="http://schemas.openxmlformats.org/drawingml/2006/main" xmlns:r="http://schemas.openxmlformats.org/officeDocument/2006/relationships" xmlns:p="http://schemas.openxmlformats.org/presentationml/2006/main">
  <p:tag name="NUM" val="2"/>
</p:tagLst>
</file>

<file path=ppt/tags/tag604.xml><?xml version="1.0" encoding="utf-8"?>
<p:tagLst xmlns:a="http://schemas.openxmlformats.org/drawingml/2006/main" xmlns:r="http://schemas.openxmlformats.org/officeDocument/2006/relationships" xmlns:p="http://schemas.openxmlformats.org/presentationml/2006/main">
  <p:tag name="NUM" val="3"/>
</p:tagLst>
</file>

<file path=ppt/tags/tag605.xml><?xml version="1.0" encoding="utf-8"?>
<p:tagLst xmlns:a="http://schemas.openxmlformats.org/drawingml/2006/main" xmlns:r="http://schemas.openxmlformats.org/officeDocument/2006/relationships" xmlns:p="http://schemas.openxmlformats.org/presentationml/2006/main">
  <p:tag name="NUM" val="4"/>
</p:tagLst>
</file>

<file path=ppt/tags/tag606.xml><?xml version="1.0" encoding="utf-8"?>
<p:tagLst xmlns:a="http://schemas.openxmlformats.org/drawingml/2006/main" xmlns:r="http://schemas.openxmlformats.org/officeDocument/2006/relationships" xmlns:p="http://schemas.openxmlformats.org/presentationml/2006/main">
  <p:tag name="NUM" val="5"/>
</p:tagLst>
</file>

<file path=ppt/tags/tag607.xml><?xml version="1.0" encoding="utf-8"?>
<p:tagLst xmlns:a="http://schemas.openxmlformats.org/drawingml/2006/main" xmlns:r="http://schemas.openxmlformats.org/officeDocument/2006/relationships" xmlns:p="http://schemas.openxmlformats.org/presentationml/2006/main">
  <p:tag name="NUM" val="6"/>
</p:tagLst>
</file>

<file path=ppt/tags/tag608.xml><?xml version="1.0" encoding="utf-8"?>
<p:tagLst xmlns:a="http://schemas.openxmlformats.org/drawingml/2006/main" xmlns:r="http://schemas.openxmlformats.org/officeDocument/2006/relationships" xmlns:p="http://schemas.openxmlformats.org/presentationml/2006/main">
  <p:tag name="NUM" val="7"/>
</p:tagLst>
</file>

<file path=ppt/tags/tag609.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9"/>
</p:tagLst>
</file>

<file path=ppt/tags/tag610.xml><?xml version="1.0" encoding="utf-8"?>
<p:tagLst xmlns:a="http://schemas.openxmlformats.org/drawingml/2006/main" xmlns:r="http://schemas.openxmlformats.org/officeDocument/2006/relationships" xmlns:p="http://schemas.openxmlformats.org/presentationml/2006/main">
  <p:tag name="NUM" val="2"/>
</p:tagLst>
</file>

<file path=ppt/tags/tag611.xml><?xml version="1.0" encoding="utf-8"?>
<p:tagLst xmlns:a="http://schemas.openxmlformats.org/drawingml/2006/main" xmlns:r="http://schemas.openxmlformats.org/officeDocument/2006/relationships" xmlns:p="http://schemas.openxmlformats.org/presentationml/2006/main">
  <p:tag name="NUM" val="3"/>
</p:tagLst>
</file>

<file path=ppt/tags/tag612.xml><?xml version="1.0" encoding="utf-8"?>
<p:tagLst xmlns:a="http://schemas.openxmlformats.org/drawingml/2006/main" xmlns:r="http://schemas.openxmlformats.org/officeDocument/2006/relationships" xmlns:p="http://schemas.openxmlformats.org/presentationml/2006/main">
  <p:tag name="NUM" val="4"/>
</p:tagLst>
</file>

<file path=ppt/tags/tag613.xml><?xml version="1.0" encoding="utf-8"?>
<p:tagLst xmlns:a="http://schemas.openxmlformats.org/drawingml/2006/main" xmlns:r="http://schemas.openxmlformats.org/officeDocument/2006/relationships" xmlns:p="http://schemas.openxmlformats.org/presentationml/2006/main">
  <p:tag name="NUM" val="5"/>
</p:tagLst>
</file>

<file path=ppt/tags/tag614.xml><?xml version="1.0" encoding="utf-8"?>
<p:tagLst xmlns:a="http://schemas.openxmlformats.org/drawingml/2006/main" xmlns:r="http://schemas.openxmlformats.org/officeDocument/2006/relationships" xmlns:p="http://schemas.openxmlformats.org/presentationml/2006/main">
  <p:tag name="NUM" val="6"/>
</p:tagLst>
</file>

<file path=ppt/tags/tag615.xml><?xml version="1.0" encoding="utf-8"?>
<p:tagLst xmlns:a="http://schemas.openxmlformats.org/drawingml/2006/main" xmlns:r="http://schemas.openxmlformats.org/officeDocument/2006/relationships" xmlns:p="http://schemas.openxmlformats.org/presentationml/2006/main">
  <p:tag name="NUM" val="7"/>
</p:tagLst>
</file>

<file path=ppt/tags/tag616.xml><?xml version="1.0" encoding="utf-8"?>
<p:tagLst xmlns:a="http://schemas.openxmlformats.org/drawingml/2006/main" xmlns:r="http://schemas.openxmlformats.org/officeDocument/2006/relationships" xmlns:p="http://schemas.openxmlformats.org/presentationml/2006/main">
  <p:tag name="NUM" val="1"/>
</p:tagLst>
</file>

<file path=ppt/tags/tag617.xml><?xml version="1.0" encoding="utf-8"?>
<p:tagLst xmlns:a="http://schemas.openxmlformats.org/drawingml/2006/main" xmlns:r="http://schemas.openxmlformats.org/officeDocument/2006/relationships" xmlns:p="http://schemas.openxmlformats.org/presentationml/2006/main">
  <p:tag name="NUM" val="2"/>
</p:tagLst>
</file>

<file path=ppt/tags/tag618.xml><?xml version="1.0" encoding="utf-8"?>
<p:tagLst xmlns:a="http://schemas.openxmlformats.org/drawingml/2006/main" xmlns:r="http://schemas.openxmlformats.org/officeDocument/2006/relationships" xmlns:p="http://schemas.openxmlformats.org/presentationml/2006/main">
  <p:tag name="NUM" val="3"/>
</p:tagLst>
</file>

<file path=ppt/tags/tag619.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10"/>
</p:tagLst>
</file>

<file path=ppt/tags/tag620.xml><?xml version="1.0" encoding="utf-8"?>
<p:tagLst xmlns:a="http://schemas.openxmlformats.org/drawingml/2006/main" xmlns:r="http://schemas.openxmlformats.org/officeDocument/2006/relationships" xmlns:p="http://schemas.openxmlformats.org/presentationml/2006/main">
  <p:tag name="NUM" val="5"/>
</p:tagLst>
</file>

<file path=ppt/tags/tag621.xml><?xml version="1.0" encoding="utf-8"?>
<p:tagLst xmlns:a="http://schemas.openxmlformats.org/drawingml/2006/main" xmlns:r="http://schemas.openxmlformats.org/officeDocument/2006/relationships" xmlns:p="http://schemas.openxmlformats.org/presentationml/2006/main">
  <p:tag name="NUM" val="6"/>
</p:tagLst>
</file>

<file path=ppt/tags/tag622.xml><?xml version="1.0" encoding="utf-8"?>
<p:tagLst xmlns:a="http://schemas.openxmlformats.org/drawingml/2006/main" xmlns:r="http://schemas.openxmlformats.org/officeDocument/2006/relationships" xmlns:p="http://schemas.openxmlformats.org/presentationml/2006/main">
  <p:tag name="NUM" val="7"/>
</p:tagLst>
</file>

<file path=ppt/tags/tag623.xml><?xml version="1.0" encoding="utf-8"?>
<p:tagLst xmlns:a="http://schemas.openxmlformats.org/drawingml/2006/main" xmlns:r="http://schemas.openxmlformats.org/officeDocument/2006/relationships" xmlns:p="http://schemas.openxmlformats.org/presentationml/2006/main">
  <p:tag name="NUM" val="1"/>
</p:tagLst>
</file>

<file path=ppt/tags/tag624.xml><?xml version="1.0" encoding="utf-8"?>
<p:tagLst xmlns:a="http://schemas.openxmlformats.org/drawingml/2006/main" xmlns:r="http://schemas.openxmlformats.org/officeDocument/2006/relationships" xmlns:p="http://schemas.openxmlformats.org/presentationml/2006/main">
  <p:tag name="NUM" val="2"/>
</p:tagLst>
</file>

<file path=ppt/tags/tag625.xml><?xml version="1.0" encoding="utf-8"?>
<p:tagLst xmlns:a="http://schemas.openxmlformats.org/drawingml/2006/main" xmlns:r="http://schemas.openxmlformats.org/officeDocument/2006/relationships" xmlns:p="http://schemas.openxmlformats.org/presentationml/2006/main">
  <p:tag name="NUM" val="3"/>
</p:tagLst>
</file>

<file path=ppt/tags/tag626.xml><?xml version="1.0" encoding="utf-8"?>
<p:tagLst xmlns:a="http://schemas.openxmlformats.org/drawingml/2006/main" xmlns:r="http://schemas.openxmlformats.org/officeDocument/2006/relationships" xmlns:p="http://schemas.openxmlformats.org/presentationml/2006/main">
  <p:tag name="NUM" val="4"/>
</p:tagLst>
</file>

<file path=ppt/tags/tag627.xml><?xml version="1.0" encoding="utf-8"?>
<p:tagLst xmlns:a="http://schemas.openxmlformats.org/drawingml/2006/main" xmlns:r="http://schemas.openxmlformats.org/officeDocument/2006/relationships" xmlns:p="http://schemas.openxmlformats.org/presentationml/2006/main">
  <p:tag name="NUM" val="5"/>
</p:tagLst>
</file>

<file path=ppt/tags/tag628.xml><?xml version="1.0" encoding="utf-8"?>
<p:tagLst xmlns:a="http://schemas.openxmlformats.org/drawingml/2006/main" xmlns:r="http://schemas.openxmlformats.org/officeDocument/2006/relationships" xmlns:p="http://schemas.openxmlformats.org/presentationml/2006/main">
  <p:tag name="NUM" val="6"/>
</p:tagLst>
</file>

<file path=ppt/tags/tag629.xml><?xml version="1.0" encoding="utf-8"?>
<p:tagLst xmlns:a="http://schemas.openxmlformats.org/drawingml/2006/main" xmlns:r="http://schemas.openxmlformats.org/officeDocument/2006/relationships" xmlns:p="http://schemas.openxmlformats.org/presentationml/2006/main">
  <p:tag name="NUM" val="7"/>
</p:tagLst>
</file>

<file path=ppt/tags/tag63.xml><?xml version="1.0" encoding="utf-8"?>
<p:tagLst xmlns:a="http://schemas.openxmlformats.org/drawingml/2006/main" xmlns:r="http://schemas.openxmlformats.org/officeDocument/2006/relationships" xmlns:p="http://schemas.openxmlformats.org/presentationml/2006/main">
  <p:tag name="NUM" val="11"/>
</p:tagLst>
</file>

<file path=ppt/tags/tag630.xml><?xml version="1.0" encoding="utf-8"?>
<p:tagLst xmlns:a="http://schemas.openxmlformats.org/drawingml/2006/main" xmlns:r="http://schemas.openxmlformats.org/officeDocument/2006/relationships" xmlns:p="http://schemas.openxmlformats.org/presentationml/2006/main">
  <p:tag name="NUM" val="1"/>
</p:tagLst>
</file>

<file path=ppt/tags/tag631.xml><?xml version="1.0" encoding="utf-8"?>
<p:tagLst xmlns:a="http://schemas.openxmlformats.org/drawingml/2006/main" xmlns:r="http://schemas.openxmlformats.org/officeDocument/2006/relationships" xmlns:p="http://schemas.openxmlformats.org/presentationml/2006/main">
  <p:tag name="NUM" val="2"/>
</p:tagLst>
</file>

<file path=ppt/tags/tag632.xml><?xml version="1.0" encoding="utf-8"?>
<p:tagLst xmlns:a="http://schemas.openxmlformats.org/drawingml/2006/main" xmlns:r="http://schemas.openxmlformats.org/officeDocument/2006/relationships" xmlns:p="http://schemas.openxmlformats.org/presentationml/2006/main">
  <p:tag name="NUM" val="3"/>
</p:tagLst>
</file>

<file path=ppt/tags/tag633.xml><?xml version="1.0" encoding="utf-8"?>
<p:tagLst xmlns:a="http://schemas.openxmlformats.org/drawingml/2006/main" xmlns:r="http://schemas.openxmlformats.org/officeDocument/2006/relationships" xmlns:p="http://schemas.openxmlformats.org/presentationml/2006/main">
  <p:tag name="NUM" val="4"/>
</p:tagLst>
</file>

<file path=ppt/tags/tag634.xml><?xml version="1.0" encoding="utf-8"?>
<p:tagLst xmlns:a="http://schemas.openxmlformats.org/drawingml/2006/main" xmlns:r="http://schemas.openxmlformats.org/officeDocument/2006/relationships" xmlns:p="http://schemas.openxmlformats.org/presentationml/2006/main">
  <p:tag name="NUM" val="5"/>
</p:tagLst>
</file>

<file path=ppt/tags/tag635.xml><?xml version="1.0" encoding="utf-8"?>
<p:tagLst xmlns:a="http://schemas.openxmlformats.org/drawingml/2006/main" xmlns:r="http://schemas.openxmlformats.org/officeDocument/2006/relationships" xmlns:p="http://schemas.openxmlformats.org/presentationml/2006/main">
  <p:tag name="NUM" val="6"/>
</p:tagLst>
</file>

<file path=ppt/tags/tag636.xml><?xml version="1.0" encoding="utf-8"?>
<p:tagLst xmlns:a="http://schemas.openxmlformats.org/drawingml/2006/main" xmlns:r="http://schemas.openxmlformats.org/officeDocument/2006/relationships" xmlns:p="http://schemas.openxmlformats.org/presentationml/2006/main">
  <p:tag name="NUM" val="7"/>
</p:tagLst>
</file>

<file path=ppt/tags/tag637.xml><?xml version="1.0" encoding="utf-8"?>
<p:tagLst xmlns:a="http://schemas.openxmlformats.org/drawingml/2006/main" xmlns:r="http://schemas.openxmlformats.org/officeDocument/2006/relationships" xmlns:p="http://schemas.openxmlformats.org/presentationml/2006/main">
  <p:tag name="NUM" val="1"/>
</p:tagLst>
</file>

<file path=ppt/tags/tag638.xml><?xml version="1.0" encoding="utf-8"?>
<p:tagLst xmlns:a="http://schemas.openxmlformats.org/drawingml/2006/main" xmlns:r="http://schemas.openxmlformats.org/officeDocument/2006/relationships" xmlns:p="http://schemas.openxmlformats.org/presentationml/2006/main">
  <p:tag name="NUM" val="2"/>
</p:tagLst>
</file>

<file path=ppt/tags/tag639.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12"/>
</p:tagLst>
</file>

<file path=ppt/tags/tag640.xml><?xml version="1.0" encoding="utf-8"?>
<p:tagLst xmlns:a="http://schemas.openxmlformats.org/drawingml/2006/main" xmlns:r="http://schemas.openxmlformats.org/officeDocument/2006/relationships" xmlns:p="http://schemas.openxmlformats.org/presentationml/2006/main">
  <p:tag name="NUM" val="4"/>
</p:tagLst>
</file>

<file path=ppt/tags/tag641.xml><?xml version="1.0" encoding="utf-8"?>
<p:tagLst xmlns:a="http://schemas.openxmlformats.org/drawingml/2006/main" xmlns:r="http://schemas.openxmlformats.org/officeDocument/2006/relationships" xmlns:p="http://schemas.openxmlformats.org/presentationml/2006/main">
  <p:tag name="NUM" val="5"/>
</p:tagLst>
</file>

<file path=ppt/tags/tag642.xml><?xml version="1.0" encoding="utf-8"?>
<p:tagLst xmlns:a="http://schemas.openxmlformats.org/drawingml/2006/main" xmlns:r="http://schemas.openxmlformats.org/officeDocument/2006/relationships" xmlns:p="http://schemas.openxmlformats.org/presentationml/2006/main">
  <p:tag name="NUM" val="6"/>
</p:tagLst>
</file>

<file path=ppt/tags/tag643.xml><?xml version="1.0" encoding="utf-8"?>
<p:tagLst xmlns:a="http://schemas.openxmlformats.org/drawingml/2006/main" xmlns:r="http://schemas.openxmlformats.org/officeDocument/2006/relationships" xmlns:p="http://schemas.openxmlformats.org/presentationml/2006/main">
  <p:tag name="NUM" val="7"/>
</p:tagLst>
</file>

<file path=ppt/tags/tag644.xml><?xml version="1.0" encoding="utf-8"?>
<p:tagLst xmlns:a="http://schemas.openxmlformats.org/drawingml/2006/main" xmlns:r="http://schemas.openxmlformats.org/officeDocument/2006/relationships" xmlns:p="http://schemas.openxmlformats.org/presentationml/2006/main">
  <p:tag name="NUM" val="1"/>
</p:tagLst>
</file>

<file path=ppt/tags/tag645.xml><?xml version="1.0" encoding="utf-8"?>
<p:tagLst xmlns:a="http://schemas.openxmlformats.org/drawingml/2006/main" xmlns:r="http://schemas.openxmlformats.org/officeDocument/2006/relationships" xmlns:p="http://schemas.openxmlformats.org/presentationml/2006/main">
  <p:tag name="NUM" val="2"/>
</p:tagLst>
</file>

<file path=ppt/tags/tag646.xml><?xml version="1.0" encoding="utf-8"?>
<p:tagLst xmlns:a="http://schemas.openxmlformats.org/drawingml/2006/main" xmlns:r="http://schemas.openxmlformats.org/officeDocument/2006/relationships" xmlns:p="http://schemas.openxmlformats.org/presentationml/2006/main">
  <p:tag name="NUM" val="3"/>
</p:tagLst>
</file>

<file path=ppt/tags/tag647.xml><?xml version="1.0" encoding="utf-8"?>
<p:tagLst xmlns:a="http://schemas.openxmlformats.org/drawingml/2006/main" xmlns:r="http://schemas.openxmlformats.org/officeDocument/2006/relationships" xmlns:p="http://schemas.openxmlformats.org/presentationml/2006/main">
  <p:tag name="NUM" val="4"/>
</p:tagLst>
</file>

<file path=ppt/tags/tag648.xml><?xml version="1.0" encoding="utf-8"?>
<p:tagLst xmlns:a="http://schemas.openxmlformats.org/drawingml/2006/main" xmlns:r="http://schemas.openxmlformats.org/officeDocument/2006/relationships" xmlns:p="http://schemas.openxmlformats.org/presentationml/2006/main">
  <p:tag name="NUM" val="5"/>
</p:tagLst>
</file>

<file path=ppt/tags/tag649.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13"/>
</p:tagLst>
</file>

<file path=ppt/tags/tag650.xml><?xml version="1.0" encoding="utf-8"?>
<p:tagLst xmlns:a="http://schemas.openxmlformats.org/drawingml/2006/main" xmlns:r="http://schemas.openxmlformats.org/officeDocument/2006/relationships" xmlns:p="http://schemas.openxmlformats.org/presentationml/2006/main">
  <p:tag name="NUM" val="7"/>
</p:tagLst>
</file>

<file path=ppt/tags/tag651.xml><?xml version="1.0" encoding="utf-8"?>
<p:tagLst xmlns:a="http://schemas.openxmlformats.org/drawingml/2006/main" xmlns:r="http://schemas.openxmlformats.org/officeDocument/2006/relationships" xmlns:p="http://schemas.openxmlformats.org/presentationml/2006/main">
  <p:tag name="NUM" val="1"/>
</p:tagLst>
</file>

<file path=ppt/tags/tag652.xml><?xml version="1.0" encoding="utf-8"?>
<p:tagLst xmlns:a="http://schemas.openxmlformats.org/drawingml/2006/main" xmlns:r="http://schemas.openxmlformats.org/officeDocument/2006/relationships" xmlns:p="http://schemas.openxmlformats.org/presentationml/2006/main">
  <p:tag name="NUM" val="2"/>
</p:tagLst>
</file>

<file path=ppt/tags/tag653.xml><?xml version="1.0" encoding="utf-8"?>
<p:tagLst xmlns:a="http://schemas.openxmlformats.org/drawingml/2006/main" xmlns:r="http://schemas.openxmlformats.org/officeDocument/2006/relationships" xmlns:p="http://schemas.openxmlformats.org/presentationml/2006/main">
  <p:tag name="NUM" val="3"/>
</p:tagLst>
</file>

<file path=ppt/tags/tag654.xml><?xml version="1.0" encoding="utf-8"?>
<p:tagLst xmlns:a="http://schemas.openxmlformats.org/drawingml/2006/main" xmlns:r="http://schemas.openxmlformats.org/officeDocument/2006/relationships" xmlns:p="http://schemas.openxmlformats.org/presentationml/2006/main">
  <p:tag name="NUM" val="4"/>
</p:tagLst>
</file>

<file path=ppt/tags/tag655.xml><?xml version="1.0" encoding="utf-8"?>
<p:tagLst xmlns:a="http://schemas.openxmlformats.org/drawingml/2006/main" xmlns:r="http://schemas.openxmlformats.org/officeDocument/2006/relationships" xmlns:p="http://schemas.openxmlformats.org/presentationml/2006/main">
  <p:tag name="NUM" val="5"/>
</p:tagLst>
</file>

<file path=ppt/tags/tag656.xml><?xml version="1.0" encoding="utf-8"?>
<p:tagLst xmlns:a="http://schemas.openxmlformats.org/drawingml/2006/main" xmlns:r="http://schemas.openxmlformats.org/officeDocument/2006/relationships" xmlns:p="http://schemas.openxmlformats.org/presentationml/2006/main">
  <p:tag name="NUM" val="6"/>
</p:tagLst>
</file>

<file path=ppt/tags/tag657.xml><?xml version="1.0" encoding="utf-8"?>
<p:tagLst xmlns:a="http://schemas.openxmlformats.org/drawingml/2006/main" xmlns:r="http://schemas.openxmlformats.org/officeDocument/2006/relationships" xmlns:p="http://schemas.openxmlformats.org/presentationml/2006/main">
  <p:tag name="NUM" val="7"/>
</p:tagLst>
</file>

<file path=ppt/tags/tag658.xml><?xml version="1.0" encoding="utf-8"?>
<p:tagLst xmlns:a="http://schemas.openxmlformats.org/drawingml/2006/main" xmlns:r="http://schemas.openxmlformats.org/officeDocument/2006/relationships" xmlns:p="http://schemas.openxmlformats.org/presentationml/2006/main">
  <p:tag name="NUM" val="1"/>
</p:tagLst>
</file>

<file path=ppt/tags/tag659.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14"/>
</p:tagLst>
</file>

<file path=ppt/tags/tag660.xml><?xml version="1.0" encoding="utf-8"?>
<p:tagLst xmlns:a="http://schemas.openxmlformats.org/drawingml/2006/main" xmlns:r="http://schemas.openxmlformats.org/officeDocument/2006/relationships" xmlns:p="http://schemas.openxmlformats.org/presentationml/2006/main">
  <p:tag name="NUM" val="3"/>
</p:tagLst>
</file>

<file path=ppt/tags/tag661.xml><?xml version="1.0" encoding="utf-8"?>
<p:tagLst xmlns:a="http://schemas.openxmlformats.org/drawingml/2006/main" xmlns:r="http://schemas.openxmlformats.org/officeDocument/2006/relationships" xmlns:p="http://schemas.openxmlformats.org/presentationml/2006/main">
  <p:tag name="NUM" val="4"/>
</p:tagLst>
</file>

<file path=ppt/tags/tag662.xml><?xml version="1.0" encoding="utf-8"?>
<p:tagLst xmlns:a="http://schemas.openxmlformats.org/drawingml/2006/main" xmlns:r="http://schemas.openxmlformats.org/officeDocument/2006/relationships" xmlns:p="http://schemas.openxmlformats.org/presentationml/2006/main">
  <p:tag name="NUM" val="5"/>
</p:tagLst>
</file>

<file path=ppt/tags/tag663.xml><?xml version="1.0" encoding="utf-8"?>
<p:tagLst xmlns:a="http://schemas.openxmlformats.org/drawingml/2006/main" xmlns:r="http://schemas.openxmlformats.org/officeDocument/2006/relationships" xmlns:p="http://schemas.openxmlformats.org/presentationml/2006/main">
  <p:tag name="NUM" val="6"/>
</p:tagLst>
</file>

<file path=ppt/tags/tag664.xml><?xml version="1.0" encoding="utf-8"?>
<p:tagLst xmlns:a="http://schemas.openxmlformats.org/drawingml/2006/main" xmlns:r="http://schemas.openxmlformats.org/officeDocument/2006/relationships" xmlns:p="http://schemas.openxmlformats.org/presentationml/2006/main">
  <p:tag name="NUM" val="7"/>
</p:tagLst>
</file>

<file path=ppt/tags/tag665.xml><?xml version="1.0" encoding="utf-8"?>
<p:tagLst xmlns:a="http://schemas.openxmlformats.org/drawingml/2006/main" xmlns:r="http://schemas.openxmlformats.org/officeDocument/2006/relationships" xmlns:p="http://schemas.openxmlformats.org/presentationml/2006/main">
  <p:tag name="NUM" val="1"/>
</p:tagLst>
</file>

<file path=ppt/tags/tag666.xml><?xml version="1.0" encoding="utf-8"?>
<p:tagLst xmlns:a="http://schemas.openxmlformats.org/drawingml/2006/main" xmlns:r="http://schemas.openxmlformats.org/officeDocument/2006/relationships" xmlns:p="http://schemas.openxmlformats.org/presentationml/2006/main">
  <p:tag name="NUM" val="2"/>
</p:tagLst>
</file>

<file path=ppt/tags/tag667.xml><?xml version="1.0" encoding="utf-8"?>
<p:tagLst xmlns:a="http://schemas.openxmlformats.org/drawingml/2006/main" xmlns:r="http://schemas.openxmlformats.org/officeDocument/2006/relationships" xmlns:p="http://schemas.openxmlformats.org/presentationml/2006/main">
  <p:tag name="NUM" val="3"/>
</p:tagLst>
</file>

<file path=ppt/tags/tag668.xml><?xml version="1.0" encoding="utf-8"?>
<p:tagLst xmlns:a="http://schemas.openxmlformats.org/drawingml/2006/main" xmlns:r="http://schemas.openxmlformats.org/officeDocument/2006/relationships" xmlns:p="http://schemas.openxmlformats.org/presentationml/2006/main">
  <p:tag name="NUM" val="4"/>
</p:tagLst>
</file>

<file path=ppt/tags/tag669.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15"/>
</p:tagLst>
</file>

<file path=ppt/tags/tag670.xml><?xml version="1.0" encoding="utf-8"?>
<p:tagLst xmlns:a="http://schemas.openxmlformats.org/drawingml/2006/main" xmlns:r="http://schemas.openxmlformats.org/officeDocument/2006/relationships" xmlns:p="http://schemas.openxmlformats.org/presentationml/2006/main">
  <p:tag name="NUM" val="6"/>
</p:tagLst>
</file>

<file path=ppt/tags/tag671.xml><?xml version="1.0" encoding="utf-8"?>
<p:tagLst xmlns:a="http://schemas.openxmlformats.org/drawingml/2006/main" xmlns:r="http://schemas.openxmlformats.org/officeDocument/2006/relationships" xmlns:p="http://schemas.openxmlformats.org/presentationml/2006/main">
  <p:tag name="NUM" val="7"/>
</p:tagLst>
</file>

<file path=ppt/tags/tag672.xml><?xml version="1.0" encoding="utf-8"?>
<p:tagLst xmlns:a="http://schemas.openxmlformats.org/drawingml/2006/main" xmlns:r="http://schemas.openxmlformats.org/officeDocument/2006/relationships" xmlns:p="http://schemas.openxmlformats.org/presentationml/2006/main">
  <p:tag name="NUM" val="1"/>
</p:tagLst>
</file>

<file path=ppt/tags/tag673.xml><?xml version="1.0" encoding="utf-8"?>
<p:tagLst xmlns:a="http://schemas.openxmlformats.org/drawingml/2006/main" xmlns:r="http://schemas.openxmlformats.org/officeDocument/2006/relationships" xmlns:p="http://schemas.openxmlformats.org/presentationml/2006/main">
  <p:tag name="NUM" val="2"/>
</p:tagLst>
</file>

<file path=ppt/tags/tag674.xml><?xml version="1.0" encoding="utf-8"?>
<p:tagLst xmlns:a="http://schemas.openxmlformats.org/drawingml/2006/main" xmlns:r="http://schemas.openxmlformats.org/officeDocument/2006/relationships" xmlns:p="http://schemas.openxmlformats.org/presentationml/2006/main">
  <p:tag name="NUM" val="3"/>
</p:tagLst>
</file>

<file path=ppt/tags/tag675.xml><?xml version="1.0" encoding="utf-8"?>
<p:tagLst xmlns:a="http://schemas.openxmlformats.org/drawingml/2006/main" xmlns:r="http://schemas.openxmlformats.org/officeDocument/2006/relationships" xmlns:p="http://schemas.openxmlformats.org/presentationml/2006/main">
  <p:tag name="NUM" val="4"/>
</p:tagLst>
</file>

<file path=ppt/tags/tag676.xml><?xml version="1.0" encoding="utf-8"?>
<p:tagLst xmlns:a="http://schemas.openxmlformats.org/drawingml/2006/main" xmlns:r="http://schemas.openxmlformats.org/officeDocument/2006/relationships" xmlns:p="http://schemas.openxmlformats.org/presentationml/2006/main">
  <p:tag name="NUM" val="5"/>
</p:tagLst>
</file>

<file path=ppt/tags/tag677.xml><?xml version="1.0" encoding="utf-8"?>
<p:tagLst xmlns:a="http://schemas.openxmlformats.org/drawingml/2006/main" xmlns:r="http://schemas.openxmlformats.org/officeDocument/2006/relationships" xmlns:p="http://schemas.openxmlformats.org/presentationml/2006/main">
  <p:tag name="NUM" val="6"/>
</p:tagLst>
</file>

<file path=ppt/tags/tag678.xml><?xml version="1.0" encoding="utf-8"?>
<p:tagLst xmlns:a="http://schemas.openxmlformats.org/drawingml/2006/main" xmlns:r="http://schemas.openxmlformats.org/officeDocument/2006/relationships" xmlns:p="http://schemas.openxmlformats.org/presentationml/2006/main">
  <p:tag name="NUM" val="7"/>
</p:tagLst>
</file>

<file path=ppt/tags/tag679.xml><?xml version="1.0" encoding="utf-8"?>
<p:tagLst xmlns:a="http://schemas.openxmlformats.org/drawingml/2006/main" xmlns:r="http://schemas.openxmlformats.org/officeDocument/2006/relationships" xmlns:p="http://schemas.openxmlformats.org/presentationml/2006/main">
  <p:tag name="NUM" val="8"/>
</p:tagLst>
</file>

<file path=ppt/tags/tag68.xml><?xml version="1.0" encoding="utf-8"?>
<p:tagLst xmlns:a="http://schemas.openxmlformats.org/drawingml/2006/main" xmlns:r="http://schemas.openxmlformats.org/officeDocument/2006/relationships" xmlns:p="http://schemas.openxmlformats.org/presentationml/2006/main">
  <p:tag name="NUM" val="16"/>
</p:tagLst>
</file>

<file path=ppt/tags/tag680.xml><?xml version="1.0" encoding="utf-8"?>
<p:tagLst xmlns:a="http://schemas.openxmlformats.org/drawingml/2006/main" xmlns:r="http://schemas.openxmlformats.org/officeDocument/2006/relationships" xmlns:p="http://schemas.openxmlformats.org/presentationml/2006/main">
  <p:tag name="NUM" val="1"/>
</p:tagLst>
</file>

<file path=ppt/tags/tag681.xml><?xml version="1.0" encoding="utf-8"?>
<p:tagLst xmlns:a="http://schemas.openxmlformats.org/drawingml/2006/main" xmlns:r="http://schemas.openxmlformats.org/officeDocument/2006/relationships" xmlns:p="http://schemas.openxmlformats.org/presentationml/2006/main">
  <p:tag name="NUM" val="2"/>
</p:tagLst>
</file>

<file path=ppt/tags/tag682.xml><?xml version="1.0" encoding="utf-8"?>
<p:tagLst xmlns:a="http://schemas.openxmlformats.org/drawingml/2006/main" xmlns:r="http://schemas.openxmlformats.org/officeDocument/2006/relationships" xmlns:p="http://schemas.openxmlformats.org/presentationml/2006/main">
  <p:tag name="NUM" val="3"/>
</p:tagLst>
</file>

<file path=ppt/tags/tag683.xml><?xml version="1.0" encoding="utf-8"?>
<p:tagLst xmlns:a="http://schemas.openxmlformats.org/drawingml/2006/main" xmlns:r="http://schemas.openxmlformats.org/officeDocument/2006/relationships" xmlns:p="http://schemas.openxmlformats.org/presentationml/2006/main">
  <p:tag name="NUM" val="4"/>
</p:tagLst>
</file>

<file path=ppt/tags/tag684.xml><?xml version="1.0" encoding="utf-8"?>
<p:tagLst xmlns:a="http://schemas.openxmlformats.org/drawingml/2006/main" xmlns:r="http://schemas.openxmlformats.org/officeDocument/2006/relationships" xmlns:p="http://schemas.openxmlformats.org/presentationml/2006/main">
  <p:tag name="NUM" val="5"/>
</p:tagLst>
</file>

<file path=ppt/tags/tag685.xml><?xml version="1.0" encoding="utf-8"?>
<p:tagLst xmlns:a="http://schemas.openxmlformats.org/drawingml/2006/main" xmlns:r="http://schemas.openxmlformats.org/officeDocument/2006/relationships" xmlns:p="http://schemas.openxmlformats.org/presentationml/2006/main">
  <p:tag name="NUM" val="6"/>
</p:tagLst>
</file>

<file path=ppt/tags/tag686.xml><?xml version="1.0" encoding="utf-8"?>
<p:tagLst xmlns:a="http://schemas.openxmlformats.org/drawingml/2006/main" xmlns:r="http://schemas.openxmlformats.org/officeDocument/2006/relationships" xmlns:p="http://schemas.openxmlformats.org/presentationml/2006/main">
  <p:tag name="NUM" val="7"/>
</p:tagLst>
</file>

<file path=ppt/tags/tag687.xml><?xml version="1.0" encoding="utf-8"?>
<p:tagLst xmlns:a="http://schemas.openxmlformats.org/drawingml/2006/main" xmlns:r="http://schemas.openxmlformats.org/officeDocument/2006/relationships" xmlns:p="http://schemas.openxmlformats.org/presentationml/2006/main">
  <p:tag name="NUM" val="1"/>
</p:tagLst>
</file>

<file path=ppt/tags/tag688.xml><?xml version="1.0" encoding="utf-8"?>
<p:tagLst xmlns:a="http://schemas.openxmlformats.org/drawingml/2006/main" xmlns:r="http://schemas.openxmlformats.org/officeDocument/2006/relationships" xmlns:p="http://schemas.openxmlformats.org/presentationml/2006/main">
  <p:tag name="NUM" val="2"/>
</p:tagLst>
</file>

<file path=ppt/tags/tag689.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17"/>
</p:tagLst>
</file>

<file path=ppt/tags/tag690.xml><?xml version="1.0" encoding="utf-8"?>
<p:tagLst xmlns:a="http://schemas.openxmlformats.org/drawingml/2006/main" xmlns:r="http://schemas.openxmlformats.org/officeDocument/2006/relationships" xmlns:p="http://schemas.openxmlformats.org/presentationml/2006/main">
  <p:tag name="NUM" val="4"/>
</p:tagLst>
</file>

<file path=ppt/tags/tag691.xml><?xml version="1.0" encoding="utf-8"?>
<p:tagLst xmlns:a="http://schemas.openxmlformats.org/drawingml/2006/main" xmlns:r="http://schemas.openxmlformats.org/officeDocument/2006/relationships" xmlns:p="http://schemas.openxmlformats.org/presentationml/2006/main">
  <p:tag name="NUM" val="5"/>
</p:tagLst>
</file>

<file path=ppt/tags/tag692.xml><?xml version="1.0" encoding="utf-8"?>
<p:tagLst xmlns:a="http://schemas.openxmlformats.org/drawingml/2006/main" xmlns:r="http://schemas.openxmlformats.org/officeDocument/2006/relationships" xmlns:p="http://schemas.openxmlformats.org/presentationml/2006/main">
  <p:tag name="NUM" val="6"/>
</p:tagLst>
</file>

<file path=ppt/tags/tag693.xml><?xml version="1.0" encoding="utf-8"?>
<p:tagLst xmlns:a="http://schemas.openxmlformats.org/drawingml/2006/main" xmlns:r="http://schemas.openxmlformats.org/officeDocument/2006/relationships" xmlns:p="http://schemas.openxmlformats.org/presentationml/2006/main">
  <p:tag name="NUM" val="7"/>
</p:tagLst>
</file>

<file path=ppt/tags/tag694.xml><?xml version="1.0" encoding="utf-8"?>
<p:tagLst xmlns:a="http://schemas.openxmlformats.org/drawingml/2006/main" xmlns:r="http://schemas.openxmlformats.org/officeDocument/2006/relationships" xmlns:p="http://schemas.openxmlformats.org/presentationml/2006/main">
  <p:tag name="NUM" val="1"/>
</p:tagLst>
</file>

<file path=ppt/tags/tag695.xml><?xml version="1.0" encoding="utf-8"?>
<p:tagLst xmlns:a="http://schemas.openxmlformats.org/drawingml/2006/main" xmlns:r="http://schemas.openxmlformats.org/officeDocument/2006/relationships" xmlns:p="http://schemas.openxmlformats.org/presentationml/2006/main">
  <p:tag name="NUM" val="2"/>
</p:tagLst>
</file>

<file path=ppt/tags/tag696.xml><?xml version="1.0" encoding="utf-8"?>
<p:tagLst xmlns:a="http://schemas.openxmlformats.org/drawingml/2006/main" xmlns:r="http://schemas.openxmlformats.org/officeDocument/2006/relationships" xmlns:p="http://schemas.openxmlformats.org/presentationml/2006/main">
  <p:tag name="NUM" val="3"/>
</p:tagLst>
</file>

<file path=ppt/tags/tag697.xml><?xml version="1.0" encoding="utf-8"?>
<p:tagLst xmlns:a="http://schemas.openxmlformats.org/drawingml/2006/main" xmlns:r="http://schemas.openxmlformats.org/officeDocument/2006/relationships" xmlns:p="http://schemas.openxmlformats.org/presentationml/2006/main">
  <p:tag name="NUM" val="4"/>
</p:tagLst>
</file>

<file path=ppt/tags/tag698.xml><?xml version="1.0" encoding="utf-8"?>
<p:tagLst xmlns:a="http://schemas.openxmlformats.org/drawingml/2006/main" xmlns:r="http://schemas.openxmlformats.org/officeDocument/2006/relationships" xmlns:p="http://schemas.openxmlformats.org/presentationml/2006/main">
  <p:tag name="NUM" val="5"/>
</p:tagLst>
</file>

<file path=ppt/tags/tag69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8"/>
</p:tagLst>
</file>

<file path=ppt/tags/tag700.xml><?xml version="1.0" encoding="utf-8"?>
<p:tagLst xmlns:a="http://schemas.openxmlformats.org/drawingml/2006/main" xmlns:r="http://schemas.openxmlformats.org/officeDocument/2006/relationships" xmlns:p="http://schemas.openxmlformats.org/presentationml/2006/main">
  <p:tag name="NUM" val="7"/>
</p:tagLst>
</file>

<file path=ppt/tags/tag701.xml><?xml version="1.0" encoding="utf-8"?>
<p:tagLst xmlns:a="http://schemas.openxmlformats.org/drawingml/2006/main" xmlns:r="http://schemas.openxmlformats.org/officeDocument/2006/relationships" xmlns:p="http://schemas.openxmlformats.org/presentationml/2006/main">
  <p:tag name="NUM" val="1"/>
</p:tagLst>
</file>

<file path=ppt/tags/tag702.xml><?xml version="1.0" encoding="utf-8"?>
<p:tagLst xmlns:a="http://schemas.openxmlformats.org/drawingml/2006/main" xmlns:r="http://schemas.openxmlformats.org/officeDocument/2006/relationships" xmlns:p="http://schemas.openxmlformats.org/presentationml/2006/main">
  <p:tag name="NUM" val="2"/>
</p:tagLst>
</file>

<file path=ppt/tags/tag703.xml><?xml version="1.0" encoding="utf-8"?>
<p:tagLst xmlns:a="http://schemas.openxmlformats.org/drawingml/2006/main" xmlns:r="http://schemas.openxmlformats.org/officeDocument/2006/relationships" xmlns:p="http://schemas.openxmlformats.org/presentationml/2006/main">
  <p:tag name="NUM" val="3"/>
</p:tagLst>
</file>

<file path=ppt/tags/tag704.xml><?xml version="1.0" encoding="utf-8"?>
<p:tagLst xmlns:a="http://schemas.openxmlformats.org/drawingml/2006/main" xmlns:r="http://schemas.openxmlformats.org/officeDocument/2006/relationships" xmlns:p="http://schemas.openxmlformats.org/presentationml/2006/main">
  <p:tag name="NUM" val="4"/>
</p:tagLst>
</file>

<file path=ppt/tags/tag705.xml><?xml version="1.0" encoding="utf-8"?>
<p:tagLst xmlns:a="http://schemas.openxmlformats.org/drawingml/2006/main" xmlns:r="http://schemas.openxmlformats.org/officeDocument/2006/relationships" xmlns:p="http://schemas.openxmlformats.org/presentationml/2006/main">
  <p:tag name="NUM" val="5"/>
</p:tagLst>
</file>

<file path=ppt/tags/tag706.xml><?xml version="1.0" encoding="utf-8"?>
<p:tagLst xmlns:a="http://schemas.openxmlformats.org/drawingml/2006/main" xmlns:r="http://schemas.openxmlformats.org/officeDocument/2006/relationships" xmlns:p="http://schemas.openxmlformats.org/presentationml/2006/main">
  <p:tag name="NUM" val="6"/>
</p:tagLst>
</file>

<file path=ppt/tags/tag707.xml><?xml version="1.0" encoding="utf-8"?>
<p:tagLst xmlns:a="http://schemas.openxmlformats.org/drawingml/2006/main" xmlns:r="http://schemas.openxmlformats.org/officeDocument/2006/relationships" xmlns:p="http://schemas.openxmlformats.org/presentationml/2006/main">
  <p:tag name="NUM" val="7"/>
</p:tagLst>
</file>

<file path=ppt/tags/tag708.xml><?xml version="1.0" encoding="utf-8"?>
<p:tagLst xmlns:a="http://schemas.openxmlformats.org/drawingml/2006/main" xmlns:r="http://schemas.openxmlformats.org/officeDocument/2006/relationships" xmlns:p="http://schemas.openxmlformats.org/presentationml/2006/main">
  <p:tag name="NUM" val="1"/>
</p:tagLst>
</file>

<file path=ppt/tags/tag709.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19"/>
</p:tagLst>
</file>

<file path=ppt/tags/tag710.xml><?xml version="1.0" encoding="utf-8"?>
<p:tagLst xmlns:a="http://schemas.openxmlformats.org/drawingml/2006/main" xmlns:r="http://schemas.openxmlformats.org/officeDocument/2006/relationships" xmlns:p="http://schemas.openxmlformats.org/presentationml/2006/main">
  <p:tag name="NUM" val="3"/>
</p:tagLst>
</file>

<file path=ppt/tags/tag711.xml><?xml version="1.0" encoding="utf-8"?>
<p:tagLst xmlns:a="http://schemas.openxmlformats.org/drawingml/2006/main" xmlns:r="http://schemas.openxmlformats.org/officeDocument/2006/relationships" xmlns:p="http://schemas.openxmlformats.org/presentationml/2006/main">
  <p:tag name="NUM" val="4"/>
</p:tagLst>
</file>

<file path=ppt/tags/tag712.xml><?xml version="1.0" encoding="utf-8"?>
<p:tagLst xmlns:a="http://schemas.openxmlformats.org/drawingml/2006/main" xmlns:r="http://schemas.openxmlformats.org/officeDocument/2006/relationships" xmlns:p="http://schemas.openxmlformats.org/presentationml/2006/main">
  <p:tag name="NUM" val="5"/>
</p:tagLst>
</file>

<file path=ppt/tags/tag713.xml><?xml version="1.0" encoding="utf-8"?>
<p:tagLst xmlns:a="http://schemas.openxmlformats.org/drawingml/2006/main" xmlns:r="http://schemas.openxmlformats.org/officeDocument/2006/relationships" xmlns:p="http://schemas.openxmlformats.org/presentationml/2006/main">
  <p:tag name="NUM" val="6"/>
</p:tagLst>
</file>

<file path=ppt/tags/tag714.xml><?xml version="1.0" encoding="utf-8"?>
<p:tagLst xmlns:a="http://schemas.openxmlformats.org/drawingml/2006/main" xmlns:r="http://schemas.openxmlformats.org/officeDocument/2006/relationships" xmlns:p="http://schemas.openxmlformats.org/presentationml/2006/main">
  <p:tag name="NUM" val="7"/>
</p:tagLst>
</file>

<file path=ppt/tags/tag715.xml><?xml version="1.0" encoding="utf-8"?>
<p:tagLst xmlns:a="http://schemas.openxmlformats.org/drawingml/2006/main" xmlns:r="http://schemas.openxmlformats.org/officeDocument/2006/relationships" xmlns:p="http://schemas.openxmlformats.org/presentationml/2006/main">
  <p:tag name="NUM" val="1"/>
</p:tagLst>
</file>

<file path=ppt/tags/tag716.xml><?xml version="1.0" encoding="utf-8"?>
<p:tagLst xmlns:a="http://schemas.openxmlformats.org/drawingml/2006/main" xmlns:r="http://schemas.openxmlformats.org/officeDocument/2006/relationships" xmlns:p="http://schemas.openxmlformats.org/presentationml/2006/main">
  <p:tag name="NUM" val="2"/>
</p:tagLst>
</file>

<file path=ppt/tags/tag717.xml><?xml version="1.0" encoding="utf-8"?>
<p:tagLst xmlns:a="http://schemas.openxmlformats.org/drawingml/2006/main" xmlns:r="http://schemas.openxmlformats.org/officeDocument/2006/relationships" xmlns:p="http://schemas.openxmlformats.org/presentationml/2006/main">
  <p:tag name="NUM" val="3"/>
</p:tagLst>
</file>

<file path=ppt/tags/tag718.xml><?xml version="1.0" encoding="utf-8"?>
<p:tagLst xmlns:a="http://schemas.openxmlformats.org/drawingml/2006/main" xmlns:r="http://schemas.openxmlformats.org/officeDocument/2006/relationships" xmlns:p="http://schemas.openxmlformats.org/presentationml/2006/main">
  <p:tag name="NUM" val="4"/>
</p:tagLst>
</file>

<file path=ppt/tags/tag719.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20"/>
</p:tagLst>
</file>

<file path=ppt/tags/tag720.xml><?xml version="1.0" encoding="utf-8"?>
<p:tagLst xmlns:a="http://schemas.openxmlformats.org/drawingml/2006/main" xmlns:r="http://schemas.openxmlformats.org/officeDocument/2006/relationships" xmlns:p="http://schemas.openxmlformats.org/presentationml/2006/main">
  <p:tag name="NUM" val="6"/>
</p:tagLst>
</file>

<file path=ppt/tags/tag721.xml><?xml version="1.0" encoding="utf-8"?>
<p:tagLst xmlns:a="http://schemas.openxmlformats.org/drawingml/2006/main" xmlns:r="http://schemas.openxmlformats.org/officeDocument/2006/relationships" xmlns:p="http://schemas.openxmlformats.org/presentationml/2006/main">
  <p:tag name="NUM" val="7"/>
</p:tagLst>
</file>

<file path=ppt/tags/tag722.xml><?xml version="1.0" encoding="utf-8"?>
<p:tagLst xmlns:a="http://schemas.openxmlformats.org/drawingml/2006/main" xmlns:r="http://schemas.openxmlformats.org/officeDocument/2006/relationships" xmlns:p="http://schemas.openxmlformats.org/presentationml/2006/main">
  <p:tag name="NUM" val="1"/>
</p:tagLst>
</file>

<file path=ppt/tags/tag723.xml><?xml version="1.0" encoding="utf-8"?>
<p:tagLst xmlns:a="http://schemas.openxmlformats.org/drawingml/2006/main" xmlns:r="http://schemas.openxmlformats.org/officeDocument/2006/relationships" xmlns:p="http://schemas.openxmlformats.org/presentationml/2006/main">
  <p:tag name="NUM" val="2"/>
</p:tagLst>
</file>

<file path=ppt/tags/tag724.xml><?xml version="1.0" encoding="utf-8"?>
<p:tagLst xmlns:a="http://schemas.openxmlformats.org/drawingml/2006/main" xmlns:r="http://schemas.openxmlformats.org/officeDocument/2006/relationships" xmlns:p="http://schemas.openxmlformats.org/presentationml/2006/main">
  <p:tag name="NUM" val="3"/>
</p:tagLst>
</file>

<file path=ppt/tags/tag725.xml><?xml version="1.0" encoding="utf-8"?>
<p:tagLst xmlns:a="http://schemas.openxmlformats.org/drawingml/2006/main" xmlns:r="http://schemas.openxmlformats.org/officeDocument/2006/relationships" xmlns:p="http://schemas.openxmlformats.org/presentationml/2006/main">
  <p:tag name="NUM" val="4"/>
</p:tagLst>
</file>

<file path=ppt/tags/tag726.xml><?xml version="1.0" encoding="utf-8"?>
<p:tagLst xmlns:a="http://schemas.openxmlformats.org/drawingml/2006/main" xmlns:r="http://schemas.openxmlformats.org/officeDocument/2006/relationships" xmlns:p="http://schemas.openxmlformats.org/presentationml/2006/main">
  <p:tag name="NUM" val="5"/>
</p:tagLst>
</file>

<file path=ppt/tags/tag727.xml><?xml version="1.0" encoding="utf-8"?>
<p:tagLst xmlns:a="http://schemas.openxmlformats.org/drawingml/2006/main" xmlns:r="http://schemas.openxmlformats.org/officeDocument/2006/relationships" xmlns:p="http://schemas.openxmlformats.org/presentationml/2006/main">
  <p:tag name="NUM" val="6"/>
</p:tagLst>
</file>

<file path=ppt/tags/tag728.xml><?xml version="1.0" encoding="utf-8"?>
<p:tagLst xmlns:a="http://schemas.openxmlformats.org/drawingml/2006/main" xmlns:r="http://schemas.openxmlformats.org/officeDocument/2006/relationships" xmlns:p="http://schemas.openxmlformats.org/presentationml/2006/main">
  <p:tag name="NUM" val="7"/>
</p:tagLst>
</file>

<file path=ppt/tags/tag729.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1"/>
</p:tagLst>
</file>

<file path=ppt/tags/tag730.xml><?xml version="1.0" encoding="utf-8"?>
<p:tagLst xmlns:a="http://schemas.openxmlformats.org/drawingml/2006/main" xmlns:r="http://schemas.openxmlformats.org/officeDocument/2006/relationships" xmlns:p="http://schemas.openxmlformats.org/presentationml/2006/main">
  <p:tag name="NUM" val="2"/>
</p:tagLst>
</file>

<file path=ppt/tags/tag731.xml><?xml version="1.0" encoding="utf-8"?>
<p:tagLst xmlns:a="http://schemas.openxmlformats.org/drawingml/2006/main" xmlns:r="http://schemas.openxmlformats.org/officeDocument/2006/relationships" xmlns:p="http://schemas.openxmlformats.org/presentationml/2006/main">
  <p:tag name="NUM" val="3"/>
</p:tagLst>
</file>

<file path=ppt/tags/tag732.xml><?xml version="1.0" encoding="utf-8"?>
<p:tagLst xmlns:a="http://schemas.openxmlformats.org/drawingml/2006/main" xmlns:r="http://schemas.openxmlformats.org/officeDocument/2006/relationships" xmlns:p="http://schemas.openxmlformats.org/presentationml/2006/main">
  <p:tag name="NUM" val="4"/>
</p:tagLst>
</file>

<file path=ppt/tags/tag733.xml><?xml version="1.0" encoding="utf-8"?>
<p:tagLst xmlns:a="http://schemas.openxmlformats.org/drawingml/2006/main" xmlns:r="http://schemas.openxmlformats.org/officeDocument/2006/relationships" xmlns:p="http://schemas.openxmlformats.org/presentationml/2006/main">
  <p:tag name="NUM" val="5"/>
</p:tagLst>
</file>

<file path=ppt/tags/tag734.xml><?xml version="1.0" encoding="utf-8"?>
<p:tagLst xmlns:a="http://schemas.openxmlformats.org/drawingml/2006/main" xmlns:r="http://schemas.openxmlformats.org/officeDocument/2006/relationships" xmlns:p="http://schemas.openxmlformats.org/presentationml/2006/main">
  <p:tag name="NUM" val="6"/>
</p:tagLst>
</file>

<file path=ppt/tags/tag735.xml><?xml version="1.0" encoding="utf-8"?>
<p:tagLst xmlns:a="http://schemas.openxmlformats.org/drawingml/2006/main" xmlns:r="http://schemas.openxmlformats.org/officeDocument/2006/relationships" xmlns:p="http://schemas.openxmlformats.org/presentationml/2006/main">
  <p:tag name="NUM" val="7"/>
</p:tagLst>
</file>

<file path=ppt/tags/tag736.xml><?xml version="1.0" encoding="utf-8"?>
<p:tagLst xmlns:a="http://schemas.openxmlformats.org/drawingml/2006/main" xmlns:r="http://schemas.openxmlformats.org/officeDocument/2006/relationships" xmlns:p="http://schemas.openxmlformats.org/presentationml/2006/main">
  <p:tag name="NUM" val="1"/>
</p:tagLst>
</file>

<file path=ppt/tags/tag737.xml><?xml version="1.0" encoding="utf-8"?>
<p:tagLst xmlns:a="http://schemas.openxmlformats.org/drawingml/2006/main" xmlns:r="http://schemas.openxmlformats.org/officeDocument/2006/relationships" xmlns:p="http://schemas.openxmlformats.org/presentationml/2006/main">
  <p:tag name="NUM" val="2"/>
</p:tagLst>
</file>

<file path=ppt/tags/tag738.xml><?xml version="1.0" encoding="utf-8"?>
<p:tagLst xmlns:a="http://schemas.openxmlformats.org/drawingml/2006/main" xmlns:r="http://schemas.openxmlformats.org/officeDocument/2006/relationships" xmlns:p="http://schemas.openxmlformats.org/presentationml/2006/main">
  <p:tag name="NUM" val="3"/>
</p:tagLst>
</file>

<file path=ppt/tags/tag739.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22"/>
</p:tagLst>
</file>

<file path=ppt/tags/tag740.xml><?xml version="1.0" encoding="utf-8"?>
<p:tagLst xmlns:a="http://schemas.openxmlformats.org/drawingml/2006/main" xmlns:r="http://schemas.openxmlformats.org/officeDocument/2006/relationships" xmlns:p="http://schemas.openxmlformats.org/presentationml/2006/main">
  <p:tag name="NUM" val="5"/>
</p:tagLst>
</file>

<file path=ppt/tags/tag741.xml><?xml version="1.0" encoding="utf-8"?>
<p:tagLst xmlns:a="http://schemas.openxmlformats.org/drawingml/2006/main" xmlns:r="http://schemas.openxmlformats.org/officeDocument/2006/relationships" xmlns:p="http://schemas.openxmlformats.org/presentationml/2006/main">
  <p:tag name="NUM" val="6"/>
</p:tagLst>
</file>

<file path=ppt/tags/tag742.xml><?xml version="1.0" encoding="utf-8"?>
<p:tagLst xmlns:a="http://schemas.openxmlformats.org/drawingml/2006/main" xmlns:r="http://schemas.openxmlformats.org/officeDocument/2006/relationships" xmlns:p="http://schemas.openxmlformats.org/presentationml/2006/main">
  <p:tag name="NUM" val="7"/>
</p:tagLst>
</file>

<file path=ppt/tags/tag743.xml><?xml version="1.0" encoding="utf-8"?>
<p:tagLst xmlns:a="http://schemas.openxmlformats.org/drawingml/2006/main" xmlns:r="http://schemas.openxmlformats.org/officeDocument/2006/relationships" xmlns:p="http://schemas.openxmlformats.org/presentationml/2006/main">
  <p:tag name="NUM" val="1"/>
</p:tagLst>
</file>

<file path=ppt/tags/tag744.xml><?xml version="1.0" encoding="utf-8"?>
<p:tagLst xmlns:a="http://schemas.openxmlformats.org/drawingml/2006/main" xmlns:r="http://schemas.openxmlformats.org/officeDocument/2006/relationships" xmlns:p="http://schemas.openxmlformats.org/presentationml/2006/main">
  <p:tag name="NUM" val="2"/>
</p:tagLst>
</file>

<file path=ppt/tags/tag745.xml><?xml version="1.0" encoding="utf-8"?>
<p:tagLst xmlns:a="http://schemas.openxmlformats.org/drawingml/2006/main" xmlns:r="http://schemas.openxmlformats.org/officeDocument/2006/relationships" xmlns:p="http://schemas.openxmlformats.org/presentationml/2006/main">
  <p:tag name="NUM" val="3"/>
</p:tagLst>
</file>

<file path=ppt/tags/tag746.xml><?xml version="1.0" encoding="utf-8"?>
<p:tagLst xmlns:a="http://schemas.openxmlformats.org/drawingml/2006/main" xmlns:r="http://schemas.openxmlformats.org/officeDocument/2006/relationships" xmlns:p="http://schemas.openxmlformats.org/presentationml/2006/main">
  <p:tag name="NUM" val="4"/>
</p:tagLst>
</file>

<file path=ppt/tags/tag747.xml><?xml version="1.0" encoding="utf-8"?>
<p:tagLst xmlns:a="http://schemas.openxmlformats.org/drawingml/2006/main" xmlns:r="http://schemas.openxmlformats.org/officeDocument/2006/relationships" xmlns:p="http://schemas.openxmlformats.org/presentationml/2006/main">
  <p:tag name="NUM" val="5"/>
</p:tagLst>
</file>

<file path=ppt/tags/tag748.xml><?xml version="1.0" encoding="utf-8"?>
<p:tagLst xmlns:a="http://schemas.openxmlformats.org/drawingml/2006/main" xmlns:r="http://schemas.openxmlformats.org/officeDocument/2006/relationships" xmlns:p="http://schemas.openxmlformats.org/presentationml/2006/main">
  <p:tag name="NUM" val="6"/>
</p:tagLst>
</file>

<file path=ppt/tags/tag749.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23"/>
</p:tagLst>
</file>

<file path=ppt/tags/tag750.xml><?xml version="1.0" encoding="utf-8"?>
<p:tagLst xmlns:a="http://schemas.openxmlformats.org/drawingml/2006/main" xmlns:r="http://schemas.openxmlformats.org/officeDocument/2006/relationships" xmlns:p="http://schemas.openxmlformats.org/presentationml/2006/main">
  <p:tag name="NUM" val="1"/>
</p:tagLst>
</file>

<file path=ppt/tags/tag751.xml><?xml version="1.0" encoding="utf-8"?>
<p:tagLst xmlns:a="http://schemas.openxmlformats.org/drawingml/2006/main" xmlns:r="http://schemas.openxmlformats.org/officeDocument/2006/relationships" xmlns:p="http://schemas.openxmlformats.org/presentationml/2006/main">
  <p:tag name="NUM" val="2"/>
</p:tagLst>
</file>

<file path=ppt/tags/tag752.xml><?xml version="1.0" encoding="utf-8"?>
<p:tagLst xmlns:a="http://schemas.openxmlformats.org/drawingml/2006/main" xmlns:r="http://schemas.openxmlformats.org/officeDocument/2006/relationships" xmlns:p="http://schemas.openxmlformats.org/presentationml/2006/main">
  <p:tag name="NUM" val="3"/>
</p:tagLst>
</file>

<file path=ppt/tags/tag753.xml><?xml version="1.0" encoding="utf-8"?>
<p:tagLst xmlns:a="http://schemas.openxmlformats.org/drawingml/2006/main" xmlns:r="http://schemas.openxmlformats.org/officeDocument/2006/relationships" xmlns:p="http://schemas.openxmlformats.org/presentationml/2006/main">
  <p:tag name="NUM" val="4"/>
</p:tagLst>
</file>

<file path=ppt/tags/tag754.xml><?xml version="1.0" encoding="utf-8"?>
<p:tagLst xmlns:a="http://schemas.openxmlformats.org/drawingml/2006/main" xmlns:r="http://schemas.openxmlformats.org/officeDocument/2006/relationships" xmlns:p="http://schemas.openxmlformats.org/presentationml/2006/main">
  <p:tag name="NUM" val="5"/>
</p:tagLst>
</file>

<file path=ppt/tags/tag755.xml><?xml version="1.0" encoding="utf-8"?>
<p:tagLst xmlns:a="http://schemas.openxmlformats.org/drawingml/2006/main" xmlns:r="http://schemas.openxmlformats.org/officeDocument/2006/relationships" xmlns:p="http://schemas.openxmlformats.org/presentationml/2006/main">
  <p:tag name="NUM" val="6"/>
</p:tagLst>
</file>

<file path=ppt/tags/tag756.xml><?xml version="1.0" encoding="utf-8"?>
<p:tagLst xmlns:a="http://schemas.openxmlformats.org/drawingml/2006/main" xmlns:r="http://schemas.openxmlformats.org/officeDocument/2006/relationships" xmlns:p="http://schemas.openxmlformats.org/presentationml/2006/main">
  <p:tag name="NUM" val="7"/>
</p:tagLst>
</file>

<file path=ppt/tags/tag757.xml><?xml version="1.0" encoding="utf-8"?>
<p:tagLst xmlns:a="http://schemas.openxmlformats.org/drawingml/2006/main" xmlns:r="http://schemas.openxmlformats.org/officeDocument/2006/relationships" xmlns:p="http://schemas.openxmlformats.org/presentationml/2006/main">
  <p:tag name="NUM" val="1"/>
</p:tagLst>
</file>

<file path=ppt/tags/tag758.xml><?xml version="1.0" encoding="utf-8"?>
<p:tagLst xmlns:a="http://schemas.openxmlformats.org/drawingml/2006/main" xmlns:r="http://schemas.openxmlformats.org/officeDocument/2006/relationships" xmlns:p="http://schemas.openxmlformats.org/presentationml/2006/main">
  <p:tag name="NUM" val="2"/>
</p:tagLst>
</file>

<file path=ppt/tags/tag759.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24"/>
</p:tagLst>
</file>

<file path=ppt/tags/tag760.xml><?xml version="1.0" encoding="utf-8"?>
<p:tagLst xmlns:a="http://schemas.openxmlformats.org/drawingml/2006/main" xmlns:r="http://schemas.openxmlformats.org/officeDocument/2006/relationships" xmlns:p="http://schemas.openxmlformats.org/presentationml/2006/main">
  <p:tag name="NUM" val="4"/>
</p:tagLst>
</file>

<file path=ppt/tags/tag761.xml><?xml version="1.0" encoding="utf-8"?>
<p:tagLst xmlns:a="http://schemas.openxmlformats.org/drawingml/2006/main" xmlns:r="http://schemas.openxmlformats.org/officeDocument/2006/relationships" xmlns:p="http://schemas.openxmlformats.org/presentationml/2006/main">
  <p:tag name="NUM" val="5"/>
</p:tagLst>
</file>

<file path=ppt/tags/tag762.xml><?xml version="1.0" encoding="utf-8"?>
<p:tagLst xmlns:a="http://schemas.openxmlformats.org/drawingml/2006/main" xmlns:r="http://schemas.openxmlformats.org/officeDocument/2006/relationships" xmlns:p="http://schemas.openxmlformats.org/presentationml/2006/main">
  <p:tag name="NUM" val="6"/>
</p:tagLst>
</file>

<file path=ppt/tags/tag763.xml><?xml version="1.0" encoding="utf-8"?>
<p:tagLst xmlns:a="http://schemas.openxmlformats.org/drawingml/2006/main" xmlns:r="http://schemas.openxmlformats.org/officeDocument/2006/relationships" xmlns:p="http://schemas.openxmlformats.org/presentationml/2006/main">
  <p:tag name="NUM" val="7"/>
</p:tagLst>
</file>

<file path=ppt/tags/tag764.xml><?xml version="1.0" encoding="utf-8"?>
<p:tagLst xmlns:a="http://schemas.openxmlformats.org/drawingml/2006/main" xmlns:r="http://schemas.openxmlformats.org/officeDocument/2006/relationships" xmlns:p="http://schemas.openxmlformats.org/presentationml/2006/main">
  <p:tag name="NUM" val="1"/>
</p:tagLst>
</file>

<file path=ppt/tags/tag765.xml><?xml version="1.0" encoding="utf-8"?>
<p:tagLst xmlns:a="http://schemas.openxmlformats.org/drawingml/2006/main" xmlns:r="http://schemas.openxmlformats.org/officeDocument/2006/relationships" xmlns:p="http://schemas.openxmlformats.org/presentationml/2006/main">
  <p:tag name="NUM" val="2"/>
</p:tagLst>
</file>

<file path=ppt/tags/tag766.xml><?xml version="1.0" encoding="utf-8"?>
<p:tagLst xmlns:a="http://schemas.openxmlformats.org/drawingml/2006/main" xmlns:r="http://schemas.openxmlformats.org/officeDocument/2006/relationships" xmlns:p="http://schemas.openxmlformats.org/presentationml/2006/main">
  <p:tag name="NUM" val="3"/>
</p:tagLst>
</file>

<file path=ppt/tags/tag767.xml><?xml version="1.0" encoding="utf-8"?>
<p:tagLst xmlns:a="http://schemas.openxmlformats.org/drawingml/2006/main" xmlns:r="http://schemas.openxmlformats.org/officeDocument/2006/relationships" xmlns:p="http://schemas.openxmlformats.org/presentationml/2006/main">
  <p:tag name="NUM" val="4"/>
</p:tagLst>
</file>

<file path=ppt/tags/tag768.xml><?xml version="1.0" encoding="utf-8"?>
<p:tagLst xmlns:a="http://schemas.openxmlformats.org/drawingml/2006/main" xmlns:r="http://schemas.openxmlformats.org/officeDocument/2006/relationships" xmlns:p="http://schemas.openxmlformats.org/presentationml/2006/main">
  <p:tag name="NUM" val="5"/>
</p:tagLst>
</file>

<file path=ppt/tags/tag769.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25"/>
</p:tagLst>
</file>

<file path=ppt/tags/tag770.xml><?xml version="1.0" encoding="utf-8"?>
<p:tagLst xmlns:a="http://schemas.openxmlformats.org/drawingml/2006/main" xmlns:r="http://schemas.openxmlformats.org/officeDocument/2006/relationships" xmlns:p="http://schemas.openxmlformats.org/presentationml/2006/main">
  <p:tag name="NUM" val="7"/>
</p:tagLst>
</file>

<file path=ppt/tags/tag771.xml><?xml version="1.0" encoding="utf-8"?>
<p:tagLst xmlns:a="http://schemas.openxmlformats.org/drawingml/2006/main" xmlns:r="http://schemas.openxmlformats.org/officeDocument/2006/relationships" xmlns:p="http://schemas.openxmlformats.org/presentationml/2006/main">
  <p:tag name="NUM" val="1"/>
</p:tagLst>
</file>

<file path=ppt/tags/tag772.xml><?xml version="1.0" encoding="utf-8"?>
<p:tagLst xmlns:a="http://schemas.openxmlformats.org/drawingml/2006/main" xmlns:r="http://schemas.openxmlformats.org/officeDocument/2006/relationships" xmlns:p="http://schemas.openxmlformats.org/presentationml/2006/main">
  <p:tag name="NUM" val="2"/>
</p:tagLst>
</file>

<file path=ppt/tags/tag773.xml><?xml version="1.0" encoding="utf-8"?>
<p:tagLst xmlns:a="http://schemas.openxmlformats.org/drawingml/2006/main" xmlns:r="http://schemas.openxmlformats.org/officeDocument/2006/relationships" xmlns:p="http://schemas.openxmlformats.org/presentationml/2006/main">
  <p:tag name="NUM" val="3"/>
</p:tagLst>
</file>

<file path=ppt/tags/tag774.xml><?xml version="1.0" encoding="utf-8"?>
<p:tagLst xmlns:a="http://schemas.openxmlformats.org/drawingml/2006/main" xmlns:r="http://schemas.openxmlformats.org/officeDocument/2006/relationships" xmlns:p="http://schemas.openxmlformats.org/presentationml/2006/main">
  <p:tag name="NUM" val="4"/>
</p:tagLst>
</file>

<file path=ppt/tags/tag775.xml><?xml version="1.0" encoding="utf-8"?>
<p:tagLst xmlns:a="http://schemas.openxmlformats.org/drawingml/2006/main" xmlns:r="http://schemas.openxmlformats.org/officeDocument/2006/relationships" xmlns:p="http://schemas.openxmlformats.org/presentationml/2006/main">
  <p:tag name="NUM" val="5"/>
</p:tagLst>
</file>

<file path=ppt/tags/tag776.xml><?xml version="1.0" encoding="utf-8"?>
<p:tagLst xmlns:a="http://schemas.openxmlformats.org/drawingml/2006/main" xmlns:r="http://schemas.openxmlformats.org/officeDocument/2006/relationships" xmlns:p="http://schemas.openxmlformats.org/presentationml/2006/main">
  <p:tag name="NUM" val="6"/>
</p:tagLst>
</file>

<file path=ppt/tags/tag777.xml><?xml version="1.0" encoding="utf-8"?>
<p:tagLst xmlns:a="http://schemas.openxmlformats.org/drawingml/2006/main" xmlns:r="http://schemas.openxmlformats.org/officeDocument/2006/relationships" xmlns:p="http://schemas.openxmlformats.org/presentationml/2006/main">
  <p:tag name="NUM" val="7"/>
</p:tagLst>
</file>

<file path=ppt/tags/tag778.xml><?xml version="1.0" encoding="utf-8"?>
<p:tagLst xmlns:a="http://schemas.openxmlformats.org/drawingml/2006/main" xmlns:r="http://schemas.openxmlformats.org/officeDocument/2006/relationships" xmlns:p="http://schemas.openxmlformats.org/presentationml/2006/main">
  <p:tag name="NUM" val="1"/>
</p:tagLst>
</file>

<file path=ppt/tags/tag779.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26"/>
</p:tagLst>
</file>

<file path=ppt/tags/tag780.xml><?xml version="1.0" encoding="utf-8"?>
<p:tagLst xmlns:a="http://schemas.openxmlformats.org/drawingml/2006/main" xmlns:r="http://schemas.openxmlformats.org/officeDocument/2006/relationships" xmlns:p="http://schemas.openxmlformats.org/presentationml/2006/main">
  <p:tag name="NUM" val="3"/>
</p:tagLst>
</file>

<file path=ppt/tags/tag781.xml><?xml version="1.0" encoding="utf-8"?>
<p:tagLst xmlns:a="http://schemas.openxmlformats.org/drawingml/2006/main" xmlns:r="http://schemas.openxmlformats.org/officeDocument/2006/relationships" xmlns:p="http://schemas.openxmlformats.org/presentationml/2006/main">
  <p:tag name="NUM" val="4"/>
</p:tagLst>
</file>

<file path=ppt/tags/tag782.xml><?xml version="1.0" encoding="utf-8"?>
<p:tagLst xmlns:a="http://schemas.openxmlformats.org/drawingml/2006/main" xmlns:r="http://schemas.openxmlformats.org/officeDocument/2006/relationships" xmlns:p="http://schemas.openxmlformats.org/presentationml/2006/main">
  <p:tag name="NUM" val="5"/>
</p:tagLst>
</file>

<file path=ppt/tags/tag783.xml><?xml version="1.0" encoding="utf-8"?>
<p:tagLst xmlns:a="http://schemas.openxmlformats.org/drawingml/2006/main" xmlns:r="http://schemas.openxmlformats.org/officeDocument/2006/relationships" xmlns:p="http://schemas.openxmlformats.org/presentationml/2006/main">
  <p:tag name="NUM" val="6"/>
</p:tagLst>
</file>

<file path=ppt/tags/tag784.xml><?xml version="1.0" encoding="utf-8"?>
<p:tagLst xmlns:a="http://schemas.openxmlformats.org/drawingml/2006/main" xmlns:r="http://schemas.openxmlformats.org/officeDocument/2006/relationships" xmlns:p="http://schemas.openxmlformats.org/presentationml/2006/main">
  <p:tag name="NUM" val="7"/>
</p:tagLst>
</file>

<file path=ppt/tags/tag785.xml><?xml version="1.0" encoding="utf-8"?>
<p:tagLst xmlns:a="http://schemas.openxmlformats.org/drawingml/2006/main" xmlns:r="http://schemas.openxmlformats.org/officeDocument/2006/relationships" xmlns:p="http://schemas.openxmlformats.org/presentationml/2006/main">
  <p:tag name="NUM" val="1"/>
</p:tagLst>
</file>

<file path=ppt/tags/tag786.xml><?xml version="1.0" encoding="utf-8"?>
<p:tagLst xmlns:a="http://schemas.openxmlformats.org/drawingml/2006/main" xmlns:r="http://schemas.openxmlformats.org/officeDocument/2006/relationships" xmlns:p="http://schemas.openxmlformats.org/presentationml/2006/main">
  <p:tag name="NUM" val="2"/>
</p:tagLst>
</file>

<file path=ppt/tags/tag787.xml><?xml version="1.0" encoding="utf-8"?>
<p:tagLst xmlns:a="http://schemas.openxmlformats.org/drawingml/2006/main" xmlns:r="http://schemas.openxmlformats.org/officeDocument/2006/relationships" xmlns:p="http://schemas.openxmlformats.org/presentationml/2006/main">
  <p:tag name="NUM" val="3"/>
</p:tagLst>
</file>

<file path=ppt/tags/tag788.xml><?xml version="1.0" encoding="utf-8"?>
<p:tagLst xmlns:a="http://schemas.openxmlformats.org/drawingml/2006/main" xmlns:r="http://schemas.openxmlformats.org/officeDocument/2006/relationships" xmlns:p="http://schemas.openxmlformats.org/presentationml/2006/main">
  <p:tag name="NUM" val="4"/>
</p:tagLst>
</file>

<file path=ppt/tags/tag789.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27"/>
</p:tagLst>
</file>

<file path=ppt/tags/tag790.xml><?xml version="1.0" encoding="utf-8"?>
<p:tagLst xmlns:a="http://schemas.openxmlformats.org/drawingml/2006/main" xmlns:r="http://schemas.openxmlformats.org/officeDocument/2006/relationships" xmlns:p="http://schemas.openxmlformats.org/presentationml/2006/main">
  <p:tag name="NUM" val="6"/>
</p:tagLst>
</file>

<file path=ppt/tags/tag791.xml><?xml version="1.0" encoding="utf-8"?>
<p:tagLst xmlns:a="http://schemas.openxmlformats.org/drawingml/2006/main" xmlns:r="http://schemas.openxmlformats.org/officeDocument/2006/relationships" xmlns:p="http://schemas.openxmlformats.org/presentationml/2006/main">
  <p:tag name="NUM" val="7"/>
</p:tagLst>
</file>

<file path=ppt/tags/tag792.xml><?xml version="1.0" encoding="utf-8"?>
<p:tagLst xmlns:a="http://schemas.openxmlformats.org/drawingml/2006/main" xmlns:r="http://schemas.openxmlformats.org/officeDocument/2006/relationships" xmlns:p="http://schemas.openxmlformats.org/presentationml/2006/main">
  <p:tag name="NUM" val="1"/>
</p:tagLst>
</file>

<file path=ppt/tags/tag793.xml><?xml version="1.0" encoding="utf-8"?>
<p:tagLst xmlns:a="http://schemas.openxmlformats.org/drawingml/2006/main" xmlns:r="http://schemas.openxmlformats.org/officeDocument/2006/relationships" xmlns:p="http://schemas.openxmlformats.org/presentationml/2006/main">
  <p:tag name="NUM" val="2"/>
</p:tagLst>
</file>

<file path=ppt/tags/tag794.xml><?xml version="1.0" encoding="utf-8"?>
<p:tagLst xmlns:a="http://schemas.openxmlformats.org/drawingml/2006/main" xmlns:r="http://schemas.openxmlformats.org/officeDocument/2006/relationships" xmlns:p="http://schemas.openxmlformats.org/presentationml/2006/main">
  <p:tag name="NUM" val="3"/>
</p:tagLst>
</file>

<file path=ppt/tags/tag795.xml><?xml version="1.0" encoding="utf-8"?>
<p:tagLst xmlns:a="http://schemas.openxmlformats.org/drawingml/2006/main" xmlns:r="http://schemas.openxmlformats.org/officeDocument/2006/relationships" xmlns:p="http://schemas.openxmlformats.org/presentationml/2006/main">
  <p:tag name="NUM" val="4"/>
</p:tagLst>
</file>

<file path=ppt/tags/tag796.xml><?xml version="1.0" encoding="utf-8"?>
<p:tagLst xmlns:a="http://schemas.openxmlformats.org/drawingml/2006/main" xmlns:r="http://schemas.openxmlformats.org/officeDocument/2006/relationships" xmlns:p="http://schemas.openxmlformats.org/presentationml/2006/main">
  <p:tag name="NUM" val="5"/>
</p:tagLst>
</file>

<file path=ppt/tags/tag797.xml><?xml version="1.0" encoding="utf-8"?>
<p:tagLst xmlns:a="http://schemas.openxmlformats.org/drawingml/2006/main" xmlns:r="http://schemas.openxmlformats.org/officeDocument/2006/relationships" xmlns:p="http://schemas.openxmlformats.org/presentationml/2006/main">
  <p:tag name="NUM" val="6"/>
</p:tagLst>
</file>

<file path=ppt/tags/tag798.xml><?xml version="1.0" encoding="utf-8"?>
<p:tagLst xmlns:a="http://schemas.openxmlformats.org/drawingml/2006/main" xmlns:r="http://schemas.openxmlformats.org/officeDocument/2006/relationships" xmlns:p="http://schemas.openxmlformats.org/presentationml/2006/main">
  <p:tag name="NUM" val="7"/>
</p:tagLst>
</file>

<file path=ppt/tags/tag79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28"/>
</p:tagLst>
</file>

<file path=ppt/tags/tag800.xml><?xml version="1.0" encoding="utf-8"?>
<p:tagLst xmlns:a="http://schemas.openxmlformats.org/drawingml/2006/main" xmlns:r="http://schemas.openxmlformats.org/officeDocument/2006/relationships" xmlns:p="http://schemas.openxmlformats.org/presentationml/2006/main">
  <p:tag name="NUM" val="2"/>
</p:tagLst>
</file>

<file path=ppt/tags/tag801.xml><?xml version="1.0" encoding="utf-8"?>
<p:tagLst xmlns:a="http://schemas.openxmlformats.org/drawingml/2006/main" xmlns:r="http://schemas.openxmlformats.org/officeDocument/2006/relationships" xmlns:p="http://schemas.openxmlformats.org/presentationml/2006/main">
  <p:tag name="NUM" val="3"/>
</p:tagLst>
</file>

<file path=ppt/tags/tag802.xml><?xml version="1.0" encoding="utf-8"?>
<p:tagLst xmlns:a="http://schemas.openxmlformats.org/drawingml/2006/main" xmlns:r="http://schemas.openxmlformats.org/officeDocument/2006/relationships" xmlns:p="http://schemas.openxmlformats.org/presentationml/2006/main">
  <p:tag name="NUM" val="4"/>
</p:tagLst>
</file>

<file path=ppt/tags/tag803.xml><?xml version="1.0" encoding="utf-8"?>
<p:tagLst xmlns:a="http://schemas.openxmlformats.org/drawingml/2006/main" xmlns:r="http://schemas.openxmlformats.org/officeDocument/2006/relationships" xmlns:p="http://schemas.openxmlformats.org/presentationml/2006/main">
  <p:tag name="NUM" val="5"/>
</p:tagLst>
</file>

<file path=ppt/tags/tag804.xml><?xml version="1.0" encoding="utf-8"?>
<p:tagLst xmlns:a="http://schemas.openxmlformats.org/drawingml/2006/main" xmlns:r="http://schemas.openxmlformats.org/officeDocument/2006/relationships" xmlns:p="http://schemas.openxmlformats.org/presentationml/2006/main">
  <p:tag name="NUM" val="6"/>
</p:tagLst>
</file>

<file path=ppt/tags/tag805.xml><?xml version="1.0" encoding="utf-8"?>
<p:tagLst xmlns:a="http://schemas.openxmlformats.org/drawingml/2006/main" xmlns:r="http://schemas.openxmlformats.org/officeDocument/2006/relationships" xmlns:p="http://schemas.openxmlformats.org/presentationml/2006/main">
  <p:tag name="NUM" val="7"/>
</p:tagLst>
</file>

<file path=ppt/tags/tag806.xml><?xml version="1.0" encoding="utf-8"?>
<p:tagLst xmlns:a="http://schemas.openxmlformats.org/drawingml/2006/main" xmlns:r="http://schemas.openxmlformats.org/officeDocument/2006/relationships" xmlns:p="http://schemas.openxmlformats.org/presentationml/2006/main">
  <p:tag name="NUM" val="1"/>
</p:tagLst>
</file>

<file path=ppt/tags/tag807.xml><?xml version="1.0" encoding="utf-8"?>
<p:tagLst xmlns:a="http://schemas.openxmlformats.org/drawingml/2006/main" xmlns:r="http://schemas.openxmlformats.org/officeDocument/2006/relationships" xmlns:p="http://schemas.openxmlformats.org/presentationml/2006/main">
  <p:tag name="NUM" val="2"/>
</p:tagLst>
</file>

<file path=ppt/tags/tag808.xml><?xml version="1.0" encoding="utf-8"?>
<p:tagLst xmlns:a="http://schemas.openxmlformats.org/drawingml/2006/main" xmlns:r="http://schemas.openxmlformats.org/officeDocument/2006/relationships" xmlns:p="http://schemas.openxmlformats.org/presentationml/2006/main">
  <p:tag name="NUM" val="3"/>
</p:tagLst>
</file>

<file path=ppt/tags/tag809.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10.xml><?xml version="1.0" encoding="utf-8"?>
<p:tagLst xmlns:a="http://schemas.openxmlformats.org/drawingml/2006/main" xmlns:r="http://schemas.openxmlformats.org/officeDocument/2006/relationships" xmlns:p="http://schemas.openxmlformats.org/presentationml/2006/main">
  <p:tag name="NUM" val="5"/>
</p:tagLst>
</file>

<file path=ppt/tags/tag811.xml><?xml version="1.0" encoding="utf-8"?>
<p:tagLst xmlns:a="http://schemas.openxmlformats.org/drawingml/2006/main" xmlns:r="http://schemas.openxmlformats.org/officeDocument/2006/relationships" xmlns:p="http://schemas.openxmlformats.org/presentationml/2006/main">
  <p:tag name="NUM" val="6"/>
</p:tagLst>
</file>

<file path=ppt/tags/tag812.xml><?xml version="1.0" encoding="utf-8"?>
<p:tagLst xmlns:a="http://schemas.openxmlformats.org/drawingml/2006/main" xmlns:r="http://schemas.openxmlformats.org/officeDocument/2006/relationships" xmlns:p="http://schemas.openxmlformats.org/presentationml/2006/main">
  <p:tag name="NUM" val="7"/>
</p:tagLst>
</file>

<file path=ppt/tags/tag813.xml><?xml version="1.0" encoding="utf-8"?>
<p:tagLst xmlns:a="http://schemas.openxmlformats.org/drawingml/2006/main" xmlns:r="http://schemas.openxmlformats.org/officeDocument/2006/relationships" xmlns:p="http://schemas.openxmlformats.org/presentationml/2006/main">
  <p:tag name="NUM" val="1"/>
</p:tagLst>
</file>

<file path=ppt/tags/tag814.xml><?xml version="1.0" encoding="utf-8"?>
<p:tagLst xmlns:a="http://schemas.openxmlformats.org/drawingml/2006/main" xmlns:r="http://schemas.openxmlformats.org/officeDocument/2006/relationships" xmlns:p="http://schemas.openxmlformats.org/presentationml/2006/main">
  <p:tag name="NUM" val="2"/>
</p:tagLst>
</file>

<file path=ppt/tags/tag815.xml><?xml version="1.0" encoding="utf-8"?>
<p:tagLst xmlns:a="http://schemas.openxmlformats.org/drawingml/2006/main" xmlns:r="http://schemas.openxmlformats.org/officeDocument/2006/relationships" xmlns:p="http://schemas.openxmlformats.org/presentationml/2006/main">
  <p:tag name="NUM" val="3"/>
</p:tagLst>
</file>

<file path=ppt/tags/tag816.xml><?xml version="1.0" encoding="utf-8"?>
<p:tagLst xmlns:a="http://schemas.openxmlformats.org/drawingml/2006/main" xmlns:r="http://schemas.openxmlformats.org/officeDocument/2006/relationships" xmlns:p="http://schemas.openxmlformats.org/presentationml/2006/main">
  <p:tag name="NUM" val="4"/>
</p:tagLst>
</file>

<file path=ppt/tags/tag817.xml><?xml version="1.0" encoding="utf-8"?>
<p:tagLst xmlns:a="http://schemas.openxmlformats.org/drawingml/2006/main" xmlns:r="http://schemas.openxmlformats.org/officeDocument/2006/relationships" xmlns:p="http://schemas.openxmlformats.org/presentationml/2006/main">
  <p:tag name="NUM" val="5"/>
</p:tagLst>
</file>

<file path=ppt/tags/tag818.xml><?xml version="1.0" encoding="utf-8"?>
<p:tagLst xmlns:a="http://schemas.openxmlformats.org/drawingml/2006/main" xmlns:r="http://schemas.openxmlformats.org/officeDocument/2006/relationships" xmlns:p="http://schemas.openxmlformats.org/presentationml/2006/main">
  <p:tag name="NUM" val="6"/>
</p:tagLst>
</file>

<file path=ppt/tags/tag819.xml><?xml version="1.0" encoding="utf-8"?>
<p:tagLst xmlns:a="http://schemas.openxmlformats.org/drawingml/2006/main" xmlns:r="http://schemas.openxmlformats.org/officeDocument/2006/relationships" xmlns:p="http://schemas.openxmlformats.org/presentationml/2006/main">
  <p:tag name="NUM" val="7"/>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20.xml><?xml version="1.0" encoding="utf-8"?>
<p:tagLst xmlns:a="http://schemas.openxmlformats.org/drawingml/2006/main" xmlns:r="http://schemas.openxmlformats.org/officeDocument/2006/relationships" xmlns:p="http://schemas.openxmlformats.org/presentationml/2006/main">
  <p:tag name="NUM" val="1"/>
</p:tagLst>
</file>

<file path=ppt/tags/tag821.xml><?xml version="1.0" encoding="utf-8"?>
<p:tagLst xmlns:a="http://schemas.openxmlformats.org/drawingml/2006/main" xmlns:r="http://schemas.openxmlformats.org/officeDocument/2006/relationships" xmlns:p="http://schemas.openxmlformats.org/presentationml/2006/main">
  <p:tag name="NUM" val="2"/>
</p:tagLst>
</file>

<file path=ppt/tags/tag822.xml><?xml version="1.0" encoding="utf-8"?>
<p:tagLst xmlns:a="http://schemas.openxmlformats.org/drawingml/2006/main" xmlns:r="http://schemas.openxmlformats.org/officeDocument/2006/relationships" xmlns:p="http://schemas.openxmlformats.org/presentationml/2006/main">
  <p:tag name="NUM" val="3"/>
</p:tagLst>
</file>

<file path=ppt/tags/tag823.xml><?xml version="1.0" encoding="utf-8"?>
<p:tagLst xmlns:a="http://schemas.openxmlformats.org/drawingml/2006/main" xmlns:r="http://schemas.openxmlformats.org/officeDocument/2006/relationships" xmlns:p="http://schemas.openxmlformats.org/presentationml/2006/main">
  <p:tag name="NUM" val="4"/>
</p:tagLst>
</file>

<file path=ppt/tags/tag824.xml><?xml version="1.0" encoding="utf-8"?>
<p:tagLst xmlns:a="http://schemas.openxmlformats.org/drawingml/2006/main" xmlns:r="http://schemas.openxmlformats.org/officeDocument/2006/relationships" xmlns:p="http://schemas.openxmlformats.org/presentationml/2006/main">
  <p:tag name="NUM" val="5"/>
</p:tagLst>
</file>

<file path=ppt/tags/tag825.xml><?xml version="1.0" encoding="utf-8"?>
<p:tagLst xmlns:a="http://schemas.openxmlformats.org/drawingml/2006/main" xmlns:r="http://schemas.openxmlformats.org/officeDocument/2006/relationships" xmlns:p="http://schemas.openxmlformats.org/presentationml/2006/main">
  <p:tag name="NUM" val="6"/>
</p:tagLst>
</file>

<file path=ppt/tags/tag826.xml><?xml version="1.0" encoding="utf-8"?>
<p:tagLst xmlns:a="http://schemas.openxmlformats.org/drawingml/2006/main" xmlns:r="http://schemas.openxmlformats.org/officeDocument/2006/relationships" xmlns:p="http://schemas.openxmlformats.org/presentationml/2006/main">
  <p:tag name="NUM" val="7"/>
</p:tagLst>
</file>

<file path=ppt/tags/tag827.xml><?xml version="1.0" encoding="utf-8"?>
<p:tagLst xmlns:a="http://schemas.openxmlformats.org/drawingml/2006/main" xmlns:r="http://schemas.openxmlformats.org/officeDocument/2006/relationships" xmlns:p="http://schemas.openxmlformats.org/presentationml/2006/main">
  <p:tag name="NUM" val="1"/>
</p:tagLst>
</file>

<file path=ppt/tags/tag828.xml><?xml version="1.0" encoding="utf-8"?>
<p:tagLst xmlns:a="http://schemas.openxmlformats.org/drawingml/2006/main" xmlns:r="http://schemas.openxmlformats.org/officeDocument/2006/relationships" xmlns:p="http://schemas.openxmlformats.org/presentationml/2006/main">
  <p:tag name="NUM" val="2"/>
</p:tagLst>
</file>

<file path=ppt/tags/tag829.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30.xml><?xml version="1.0" encoding="utf-8"?>
<p:tagLst xmlns:a="http://schemas.openxmlformats.org/drawingml/2006/main" xmlns:r="http://schemas.openxmlformats.org/officeDocument/2006/relationships" xmlns:p="http://schemas.openxmlformats.org/presentationml/2006/main">
  <p:tag name="NUM" val="4"/>
</p:tagLst>
</file>

<file path=ppt/tags/tag831.xml><?xml version="1.0" encoding="utf-8"?>
<p:tagLst xmlns:a="http://schemas.openxmlformats.org/drawingml/2006/main" xmlns:r="http://schemas.openxmlformats.org/officeDocument/2006/relationships" xmlns:p="http://schemas.openxmlformats.org/presentationml/2006/main">
  <p:tag name="NUM" val="5"/>
</p:tagLst>
</file>

<file path=ppt/tags/tag832.xml><?xml version="1.0" encoding="utf-8"?>
<p:tagLst xmlns:a="http://schemas.openxmlformats.org/drawingml/2006/main" xmlns:r="http://schemas.openxmlformats.org/officeDocument/2006/relationships" xmlns:p="http://schemas.openxmlformats.org/presentationml/2006/main">
  <p:tag name="NUM" val="6"/>
</p:tagLst>
</file>

<file path=ppt/tags/tag833.xml><?xml version="1.0" encoding="utf-8"?>
<p:tagLst xmlns:a="http://schemas.openxmlformats.org/drawingml/2006/main" xmlns:r="http://schemas.openxmlformats.org/officeDocument/2006/relationships" xmlns:p="http://schemas.openxmlformats.org/presentationml/2006/main">
  <p:tag name="NUM" val="7"/>
</p:tagLst>
</file>

<file path=ppt/tags/tag834.xml><?xml version="1.0" encoding="utf-8"?>
<p:tagLst xmlns:a="http://schemas.openxmlformats.org/drawingml/2006/main" xmlns:r="http://schemas.openxmlformats.org/officeDocument/2006/relationships" xmlns:p="http://schemas.openxmlformats.org/presentationml/2006/main">
  <p:tag name="NUM" val="1"/>
</p:tagLst>
</file>

<file path=ppt/tags/tag835.xml><?xml version="1.0" encoding="utf-8"?>
<p:tagLst xmlns:a="http://schemas.openxmlformats.org/drawingml/2006/main" xmlns:r="http://schemas.openxmlformats.org/officeDocument/2006/relationships" xmlns:p="http://schemas.openxmlformats.org/presentationml/2006/main">
  <p:tag name="NUM" val="2"/>
</p:tagLst>
</file>

<file path=ppt/tags/tag836.xml><?xml version="1.0" encoding="utf-8"?>
<p:tagLst xmlns:a="http://schemas.openxmlformats.org/drawingml/2006/main" xmlns:r="http://schemas.openxmlformats.org/officeDocument/2006/relationships" xmlns:p="http://schemas.openxmlformats.org/presentationml/2006/main">
  <p:tag name="NUM" val="3"/>
</p:tagLst>
</file>

<file path=ppt/tags/tag837.xml><?xml version="1.0" encoding="utf-8"?>
<p:tagLst xmlns:a="http://schemas.openxmlformats.org/drawingml/2006/main" xmlns:r="http://schemas.openxmlformats.org/officeDocument/2006/relationships" xmlns:p="http://schemas.openxmlformats.org/presentationml/2006/main">
  <p:tag name="NUM" val="4"/>
</p:tagLst>
</file>

<file path=ppt/tags/tag838.xml><?xml version="1.0" encoding="utf-8"?>
<p:tagLst xmlns:a="http://schemas.openxmlformats.org/drawingml/2006/main" xmlns:r="http://schemas.openxmlformats.org/officeDocument/2006/relationships" xmlns:p="http://schemas.openxmlformats.org/presentationml/2006/main">
  <p:tag name="NUM" val="5"/>
</p:tagLst>
</file>

<file path=ppt/tags/tag839.xml><?xml version="1.0" encoding="utf-8"?>
<p:tagLst xmlns:a="http://schemas.openxmlformats.org/drawingml/2006/main" xmlns:r="http://schemas.openxmlformats.org/officeDocument/2006/relationships" xmlns:p="http://schemas.openxmlformats.org/presentationml/2006/main">
  <p:tag name="NUM" val="6"/>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40.xml><?xml version="1.0" encoding="utf-8"?>
<p:tagLst xmlns:a="http://schemas.openxmlformats.org/drawingml/2006/main" xmlns:r="http://schemas.openxmlformats.org/officeDocument/2006/relationships" xmlns:p="http://schemas.openxmlformats.org/presentationml/2006/main">
  <p:tag name="NUM" val="7"/>
</p:tagLst>
</file>

<file path=ppt/tags/tag841.xml><?xml version="1.0" encoding="utf-8"?>
<p:tagLst xmlns:a="http://schemas.openxmlformats.org/drawingml/2006/main" xmlns:r="http://schemas.openxmlformats.org/officeDocument/2006/relationships" xmlns:p="http://schemas.openxmlformats.org/presentationml/2006/main">
  <p:tag name="NUM" val="1"/>
</p:tagLst>
</file>

<file path=ppt/tags/tag842.xml><?xml version="1.0" encoding="utf-8"?>
<p:tagLst xmlns:a="http://schemas.openxmlformats.org/drawingml/2006/main" xmlns:r="http://schemas.openxmlformats.org/officeDocument/2006/relationships" xmlns:p="http://schemas.openxmlformats.org/presentationml/2006/main">
  <p:tag name="NUM" val="2"/>
</p:tagLst>
</file>

<file path=ppt/tags/tag843.xml><?xml version="1.0" encoding="utf-8"?>
<p:tagLst xmlns:a="http://schemas.openxmlformats.org/drawingml/2006/main" xmlns:r="http://schemas.openxmlformats.org/officeDocument/2006/relationships" xmlns:p="http://schemas.openxmlformats.org/presentationml/2006/main">
  <p:tag name="NUM" val="3"/>
</p:tagLst>
</file>

<file path=ppt/tags/tag844.xml><?xml version="1.0" encoding="utf-8"?>
<p:tagLst xmlns:a="http://schemas.openxmlformats.org/drawingml/2006/main" xmlns:r="http://schemas.openxmlformats.org/officeDocument/2006/relationships" xmlns:p="http://schemas.openxmlformats.org/presentationml/2006/main">
  <p:tag name="NUM" val="4"/>
</p:tagLst>
</file>

<file path=ppt/tags/tag845.xml><?xml version="1.0" encoding="utf-8"?>
<p:tagLst xmlns:a="http://schemas.openxmlformats.org/drawingml/2006/main" xmlns:r="http://schemas.openxmlformats.org/officeDocument/2006/relationships" xmlns:p="http://schemas.openxmlformats.org/presentationml/2006/main">
  <p:tag name="NUM" val="5"/>
</p:tagLst>
</file>

<file path=ppt/tags/tag846.xml><?xml version="1.0" encoding="utf-8"?>
<p:tagLst xmlns:a="http://schemas.openxmlformats.org/drawingml/2006/main" xmlns:r="http://schemas.openxmlformats.org/officeDocument/2006/relationships" xmlns:p="http://schemas.openxmlformats.org/presentationml/2006/main">
  <p:tag name="NUM" val="6"/>
</p:tagLst>
</file>

<file path=ppt/tags/tag847.xml><?xml version="1.0" encoding="utf-8"?>
<p:tagLst xmlns:a="http://schemas.openxmlformats.org/drawingml/2006/main" xmlns:r="http://schemas.openxmlformats.org/officeDocument/2006/relationships" xmlns:p="http://schemas.openxmlformats.org/presentationml/2006/main">
  <p:tag name="NUM" val="7"/>
</p:tagLst>
</file>

<file path=ppt/tags/tag848.xml><?xml version="1.0" encoding="utf-8"?>
<p:tagLst xmlns:a="http://schemas.openxmlformats.org/drawingml/2006/main" xmlns:r="http://schemas.openxmlformats.org/officeDocument/2006/relationships" xmlns:p="http://schemas.openxmlformats.org/presentationml/2006/main">
  <p:tag name="NUM" val="1"/>
</p:tagLst>
</file>

<file path=ppt/tags/tag849.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50.xml><?xml version="1.0" encoding="utf-8"?>
<p:tagLst xmlns:a="http://schemas.openxmlformats.org/drawingml/2006/main" xmlns:r="http://schemas.openxmlformats.org/officeDocument/2006/relationships" xmlns:p="http://schemas.openxmlformats.org/presentationml/2006/main">
  <p:tag name="NUM" val="3"/>
</p:tagLst>
</file>

<file path=ppt/tags/tag851.xml><?xml version="1.0" encoding="utf-8"?>
<p:tagLst xmlns:a="http://schemas.openxmlformats.org/drawingml/2006/main" xmlns:r="http://schemas.openxmlformats.org/officeDocument/2006/relationships" xmlns:p="http://schemas.openxmlformats.org/presentationml/2006/main">
  <p:tag name="NUM" val="4"/>
</p:tagLst>
</file>

<file path=ppt/tags/tag852.xml><?xml version="1.0" encoding="utf-8"?>
<p:tagLst xmlns:a="http://schemas.openxmlformats.org/drawingml/2006/main" xmlns:r="http://schemas.openxmlformats.org/officeDocument/2006/relationships" xmlns:p="http://schemas.openxmlformats.org/presentationml/2006/main">
  <p:tag name="NUM" val="5"/>
</p:tagLst>
</file>

<file path=ppt/tags/tag853.xml><?xml version="1.0" encoding="utf-8"?>
<p:tagLst xmlns:a="http://schemas.openxmlformats.org/drawingml/2006/main" xmlns:r="http://schemas.openxmlformats.org/officeDocument/2006/relationships" xmlns:p="http://schemas.openxmlformats.org/presentationml/2006/main">
  <p:tag name="NUM" val="6"/>
</p:tagLst>
</file>

<file path=ppt/tags/tag854.xml><?xml version="1.0" encoding="utf-8"?>
<p:tagLst xmlns:a="http://schemas.openxmlformats.org/drawingml/2006/main" xmlns:r="http://schemas.openxmlformats.org/officeDocument/2006/relationships" xmlns:p="http://schemas.openxmlformats.org/presentationml/2006/main">
  <p:tag name="NUM" val="7"/>
</p:tagLst>
</file>

<file path=ppt/tags/tag855.xml><?xml version="1.0" encoding="utf-8"?>
<p:tagLst xmlns:a="http://schemas.openxmlformats.org/drawingml/2006/main" xmlns:r="http://schemas.openxmlformats.org/officeDocument/2006/relationships" xmlns:p="http://schemas.openxmlformats.org/presentationml/2006/main">
  <p:tag name="NUM" val="1"/>
</p:tagLst>
</file>

<file path=ppt/tags/tag856.xml><?xml version="1.0" encoding="utf-8"?>
<p:tagLst xmlns:a="http://schemas.openxmlformats.org/drawingml/2006/main" xmlns:r="http://schemas.openxmlformats.org/officeDocument/2006/relationships" xmlns:p="http://schemas.openxmlformats.org/presentationml/2006/main">
  <p:tag name="NUM" val="2"/>
</p:tagLst>
</file>

<file path=ppt/tags/tag857.xml><?xml version="1.0" encoding="utf-8"?>
<p:tagLst xmlns:a="http://schemas.openxmlformats.org/drawingml/2006/main" xmlns:r="http://schemas.openxmlformats.org/officeDocument/2006/relationships" xmlns:p="http://schemas.openxmlformats.org/presentationml/2006/main">
  <p:tag name="NUM" val="3"/>
</p:tagLst>
</file>

<file path=ppt/tags/tag858.xml><?xml version="1.0" encoding="utf-8"?>
<p:tagLst xmlns:a="http://schemas.openxmlformats.org/drawingml/2006/main" xmlns:r="http://schemas.openxmlformats.org/officeDocument/2006/relationships" xmlns:p="http://schemas.openxmlformats.org/presentationml/2006/main">
  <p:tag name="NUM" val="4"/>
</p:tagLst>
</file>

<file path=ppt/tags/tag859.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60.xml><?xml version="1.0" encoding="utf-8"?>
<p:tagLst xmlns:a="http://schemas.openxmlformats.org/drawingml/2006/main" xmlns:r="http://schemas.openxmlformats.org/officeDocument/2006/relationships" xmlns:p="http://schemas.openxmlformats.org/presentationml/2006/main">
  <p:tag name="NUM" val="6"/>
</p:tagLst>
</file>

<file path=ppt/tags/tag861.xml><?xml version="1.0" encoding="utf-8"?>
<p:tagLst xmlns:a="http://schemas.openxmlformats.org/drawingml/2006/main" xmlns:r="http://schemas.openxmlformats.org/officeDocument/2006/relationships" xmlns:p="http://schemas.openxmlformats.org/presentationml/2006/main">
  <p:tag name="NUM" val="7"/>
</p:tagLst>
</file>

<file path=ppt/tags/tag862.xml><?xml version="1.0" encoding="utf-8"?>
<p:tagLst xmlns:a="http://schemas.openxmlformats.org/drawingml/2006/main" xmlns:r="http://schemas.openxmlformats.org/officeDocument/2006/relationships" xmlns:p="http://schemas.openxmlformats.org/presentationml/2006/main">
  <p:tag name="NUM" val="1"/>
</p:tagLst>
</file>

<file path=ppt/tags/tag863.xml><?xml version="1.0" encoding="utf-8"?>
<p:tagLst xmlns:a="http://schemas.openxmlformats.org/drawingml/2006/main" xmlns:r="http://schemas.openxmlformats.org/officeDocument/2006/relationships" xmlns:p="http://schemas.openxmlformats.org/presentationml/2006/main">
  <p:tag name="NUM" val="2"/>
</p:tagLst>
</file>

<file path=ppt/tags/tag864.xml><?xml version="1.0" encoding="utf-8"?>
<p:tagLst xmlns:a="http://schemas.openxmlformats.org/drawingml/2006/main" xmlns:r="http://schemas.openxmlformats.org/officeDocument/2006/relationships" xmlns:p="http://schemas.openxmlformats.org/presentationml/2006/main">
  <p:tag name="NUM" val="3"/>
</p:tagLst>
</file>

<file path=ppt/tags/tag865.xml><?xml version="1.0" encoding="utf-8"?>
<p:tagLst xmlns:a="http://schemas.openxmlformats.org/drawingml/2006/main" xmlns:r="http://schemas.openxmlformats.org/officeDocument/2006/relationships" xmlns:p="http://schemas.openxmlformats.org/presentationml/2006/main">
  <p:tag name="NUM" val="4"/>
</p:tagLst>
</file>

<file path=ppt/tags/tag866.xml><?xml version="1.0" encoding="utf-8"?>
<p:tagLst xmlns:a="http://schemas.openxmlformats.org/drawingml/2006/main" xmlns:r="http://schemas.openxmlformats.org/officeDocument/2006/relationships" xmlns:p="http://schemas.openxmlformats.org/presentationml/2006/main">
  <p:tag name="NUM" val="5"/>
</p:tagLst>
</file>

<file path=ppt/tags/tag867.xml><?xml version="1.0" encoding="utf-8"?>
<p:tagLst xmlns:a="http://schemas.openxmlformats.org/drawingml/2006/main" xmlns:r="http://schemas.openxmlformats.org/officeDocument/2006/relationships" xmlns:p="http://schemas.openxmlformats.org/presentationml/2006/main">
  <p:tag name="NUM" val="6"/>
</p:tagLst>
</file>

<file path=ppt/tags/tag868.xml><?xml version="1.0" encoding="utf-8"?>
<p:tagLst xmlns:a="http://schemas.openxmlformats.org/drawingml/2006/main" xmlns:r="http://schemas.openxmlformats.org/officeDocument/2006/relationships" xmlns:p="http://schemas.openxmlformats.org/presentationml/2006/main">
  <p:tag name="NUM" val="7"/>
</p:tagLst>
</file>

<file path=ppt/tags/tag869.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7"/>
</p:tagLst>
</file>

<file path=ppt/tags/tag870.xml><?xml version="1.0" encoding="utf-8"?>
<p:tagLst xmlns:a="http://schemas.openxmlformats.org/drawingml/2006/main" xmlns:r="http://schemas.openxmlformats.org/officeDocument/2006/relationships" xmlns:p="http://schemas.openxmlformats.org/presentationml/2006/main">
  <p:tag name="NUM" val="2"/>
</p:tagLst>
</file>

<file path=ppt/tags/tag871.xml><?xml version="1.0" encoding="utf-8"?>
<p:tagLst xmlns:a="http://schemas.openxmlformats.org/drawingml/2006/main" xmlns:r="http://schemas.openxmlformats.org/officeDocument/2006/relationships" xmlns:p="http://schemas.openxmlformats.org/presentationml/2006/main">
  <p:tag name="NUM" val="3"/>
</p:tagLst>
</file>

<file path=ppt/tags/tag872.xml><?xml version="1.0" encoding="utf-8"?>
<p:tagLst xmlns:a="http://schemas.openxmlformats.org/drawingml/2006/main" xmlns:r="http://schemas.openxmlformats.org/officeDocument/2006/relationships" xmlns:p="http://schemas.openxmlformats.org/presentationml/2006/main">
  <p:tag name="NUM" val="4"/>
</p:tagLst>
</file>

<file path=ppt/tags/tag873.xml><?xml version="1.0" encoding="utf-8"?>
<p:tagLst xmlns:a="http://schemas.openxmlformats.org/drawingml/2006/main" xmlns:r="http://schemas.openxmlformats.org/officeDocument/2006/relationships" xmlns:p="http://schemas.openxmlformats.org/presentationml/2006/main">
  <p:tag name="NUM" val="5"/>
</p:tagLst>
</file>

<file path=ppt/tags/tag874.xml><?xml version="1.0" encoding="utf-8"?>
<p:tagLst xmlns:a="http://schemas.openxmlformats.org/drawingml/2006/main" xmlns:r="http://schemas.openxmlformats.org/officeDocument/2006/relationships" xmlns:p="http://schemas.openxmlformats.org/presentationml/2006/main">
  <p:tag name="NUM" val="6"/>
</p:tagLst>
</file>

<file path=ppt/tags/tag875.xml><?xml version="1.0" encoding="utf-8"?>
<p:tagLst xmlns:a="http://schemas.openxmlformats.org/drawingml/2006/main" xmlns:r="http://schemas.openxmlformats.org/officeDocument/2006/relationships" xmlns:p="http://schemas.openxmlformats.org/presentationml/2006/main">
  <p:tag name="NUM" val="7"/>
</p:tagLst>
</file>

<file path=ppt/tags/tag876.xml><?xml version="1.0" encoding="utf-8"?>
<p:tagLst xmlns:a="http://schemas.openxmlformats.org/drawingml/2006/main" xmlns:r="http://schemas.openxmlformats.org/officeDocument/2006/relationships" xmlns:p="http://schemas.openxmlformats.org/presentationml/2006/main">
  <p:tag name="NUM" val="1"/>
</p:tagLst>
</file>

<file path=ppt/tags/tag877.xml><?xml version="1.0" encoding="utf-8"?>
<p:tagLst xmlns:a="http://schemas.openxmlformats.org/drawingml/2006/main" xmlns:r="http://schemas.openxmlformats.org/officeDocument/2006/relationships" xmlns:p="http://schemas.openxmlformats.org/presentationml/2006/main">
  <p:tag name="NUM" val="2"/>
</p:tagLst>
</file>

<file path=ppt/tags/tag878.xml><?xml version="1.0" encoding="utf-8"?>
<p:tagLst xmlns:a="http://schemas.openxmlformats.org/drawingml/2006/main" xmlns:r="http://schemas.openxmlformats.org/officeDocument/2006/relationships" xmlns:p="http://schemas.openxmlformats.org/presentationml/2006/main">
  <p:tag name="NUM" val="3"/>
</p:tagLst>
</file>

<file path=ppt/tags/tag879.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8"/>
</p:tagLst>
</file>

<file path=ppt/tags/tag880.xml><?xml version="1.0" encoding="utf-8"?>
<p:tagLst xmlns:a="http://schemas.openxmlformats.org/drawingml/2006/main" xmlns:r="http://schemas.openxmlformats.org/officeDocument/2006/relationships" xmlns:p="http://schemas.openxmlformats.org/presentationml/2006/main">
  <p:tag name="NUM" val="5"/>
</p:tagLst>
</file>

<file path=ppt/tags/tag881.xml><?xml version="1.0" encoding="utf-8"?>
<p:tagLst xmlns:a="http://schemas.openxmlformats.org/drawingml/2006/main" xmlns:r="http://schemas.openxmlformats.org/officeDocument/2006/relationships" xmlns:p="http://schemas.openxmlformats.org/presentationml/2006/main">
  <p:tag name="NUM" val="6"/>
</p:tagLst>
</file>

<file path=ppt/tags/tag882.xml><?xml version="1.0" encoding="utf-8"?>
<p:tagLst xmlns:a="http://schemas.openxmlformats.org/drawingml/2006/main" xmlns:r="http://schemas.openxmlformats.org/officeDocument/2006/relationships" xmlns:p="http://schemas.openxmlformats.org/presentationml/2006/main">
  <p:tag name="NUM" val="7"/>
</p:tagLst>
</file>

<file path=ppt/tags/tag883.xml><?xml version="1.0" encoding="utf-8"?>
<p:tagLst xmlns:a="http://schemas.openxmlformats.org/drawingml/2006/main" xmlns:r="http://schemas.openxmlformats.org/officeDocument/2006/relationships" xmlns:p="http://schemas.openxmlformats.org/presentationml/2006/main">
  <p:tag name="NUM" val="1"/>
</p:tagLst>
</file>

<file path=ppt/tags/tag884.xml><?xml version="1.0" encoding="utf-8"?>
<p:tagLst xmlns:a="http://schemas.openxmlformats.org/drawingml/2006/main" xmlns:r="http://schemas.openxmlformats.org/officeDocument/2006/relationships" xmlns:p="http://schemas.openxmlformats.org/presentationml/2006/main">
  <p:tag name="NUM" val="2"/>
</p:tagLst>
</file>

<file path=ppt/tags/tag885.xml><?xml version="1.0" encoding="utf-8"?>
<p:tagLst xmlns:a="http://schemas.openxmlformats.org/drawingml/2006/main" xmlns:r="http://schemas.openxmlformats.org/officeDocument/2006/relationships" xmlns:p="http://schemas.openxmlformats.org/presentationml/2006/main">
  <p:tag name="NUM" val="3"/>
</p:tagLst>
</file>

<file path=ppt/tags/tag886.xml><?xml version="1.0" encoding="utf-8"?>
<p:tagLst xmlns:a="http://schemas.openxmlformats.org/drawingml/2006/main" xmlns:r="http://schemas.openxmlformats.org/officeDocument/2006/relationships" xmlns:p="http://schemas.openxmlformats.org/presentationml/2006/main">
  <p:tag name="NUM" val="4"/>
</p:tagLst>
</file>

<file path=ppt/tags/tag887.xml><?xml version="1.0" encoding="utf-8"?>
<p:tagLst xmlns:a="http://schemas.openxmlformats.org/drawingml/2006/main" xmlns:r="http://schemas.openxmlformats.org/officeDocument/2006/relationships" xmlns:p="http://schemas.openxmlformats.org/presentationml/2006/main">
  <p:tag name="NUM" val="5"/>
</p:tagLst>
</file>

<file path=ppt/tags/tag888.xml><?xml version="1.0" encoding="utf-8"?>
<p:tagLst xmlns:a="http://schemas.openxmlformats.org/drawingml/2006/main" xmlns:r="http://schemas.openxmlformats.org/officeDocument/2006/relationships" xmlns:p="http://schemas.openxmlformats.org/presentationml/2006/main">
  <p:tag name="NUM" val="6"/>
</p:tagLst>
</file>

<file path=ppt/tags/tag889.xml><?xml version="1.0" encoding="utf-8"?>
<p:tagLst xmlns:a="http://schemas.openxmlformats.org/drawingml/2006/main" xmlns:r="http://schemas.openxmlformats.org/officeDocument/2006/relationships" xmlns:p="http://schemas.openxmlformats.org/presentationml/2006/main">
  <p:tag name="NUM" val="7"/>
</p:tagLst>
</file>

<file path=ppt/tags/tag89.xml><?xml version="1.0" encoding="utf-8"?>
<p:tagLst xmlns:a="http://schemas.openxmlformats.org/drawingml/2006/main" xmlns:r="http://schemas.openxmlformats.org/officeDocument/2006/relationships" xmlns:p="http://schemas.openxmlformats.org/presentationml/2006/main">
  <p:tag name="NUM" val="9"/>
</p:tagLst>
</file>

<file path=ppt/tags/tag890.xml><?xml version="1.0" encoding="utf-8"?>
<p:tagLst xmlns:a="http://schemas.openxmlformats.org/drawingml/2006/main" xmlns:r="http://schemas.openxmlformats.org/officeDocument/2006/relationships" xmlns:p="http://schemas.openxmlformats.org/presentationml/2006/main">
  <p:tag name="NUM" val="1"/>
</p:tagLst>
</file>

<file path=ppt/tags/tag891.xml><?xml version="1.0" encoding="utf-8"?>
<p:tagLst xmlns:a="http://schemas.openxmlformats.org/drawingml/2006/main" xmlns:r="http://schemas.openxmlformats.org/officeDocument/2006/relationships" xmlns:p="http://schemas.openxmlformats.org/presentationml/2006/main">
  <p:tag name="NUM" val="2"/>
</p:tagLst>
</file>

<file path=ppt/tags/tag892.xml><?xml version="1.0" encoding="utf-8"?>
<p:tagLst xmlns:a="http://schemas.openxmlformats.org/drawingml/2006/main" xmlns:r="http://schemas.openxmlformats.org/officeDocument/2006/relationships" xmlns:p="http://schemas.openxmlformats.org/presentationml/2006/main">
  <p:tag name="NUM" val="3"/>
</p:tagLst>
</file>

<file path=ppt/tags/tag893.xml><?xml version="1.0" encoding="utf-8"?>
<p:tagLst xmlns:a="http://schemas.openxmlformats.org/drawingml/2006/main" xmlns:r="http://schemas.openxmlformats.org/officeDocument/2006/relationships" xmlns:p="http://schemas.openxmlformats.org/presentationml/2006/main">
  <p:tag name="NUM" val="4"/>
</p:tagLst>
</file>

<file path=ppt/tags/tag894.xml><?xml version="1.0" encoding="utf-8"?>
<p:tagLst xmlns:a="http://schemas.openxmlformats.org/drawingml/2006/main" xmlns:r="http://schemas.openxmlformats.org/officeDocument/2006/relationships" xmlns:p="http://schemas.openxmlformats.org/presentationml/2006/main">
  <p:tag name="NUM" val="5"/>
</p:tagLst>
</file>

<file path=ppt/tags/tag895.xml><?xml version="1.0" encoding="utf-8"?>
<p:tagLst xmlns:a="http://schemas.openxmlformats.org/drawingml/2006/main" xmlns:r="http://schemas.openxmlformats.org/officeDocument/2006/relationships" xmlns:p="http://schemas.openxmlformats.org/presentationml/2006/main">
  <p:tag name="NUM" val="6"/>
</p:tagLst>
</file>

<file path=ppt/tags/tag896.xml><?xml version="1.0" encoding="utf-8"?>
<p:tagLst xmlns:a="http://schemas.openxmlformats.org/drawingml/2006/main" xmlns:r="http://schemas.openxmlformats.org/officeDocument/2006/relationships" xmlns:p="http://schemas.openxmlformats.org/presentationml/2006/main">
  <p:tag name="NUM" val="7"/>
</p:tagLst>
</file>

<file path=ppt/tags/tag897.xml><?xml version="1.0" encoding="utf-8"?>
<p:tagLst xmlns:a="http://schemas.openxmlformats.org/drawingml/2006/main" xmlns:r="http://schemas.openxmlformats.org/officeDocument/2006/relationships" xmlns:p="http://schemas.openxmlformats.org/presentationml/2006/main">
  <p:tag name="NUM" val="1"/>
</p:tagLst>
</file>

<file path=ppt/tags/tag898.xml><?xml version="1.0" encoding="utf-8"?>
<p:tagLst xmlns:a="http://schemas.openxmlformats.org/drawingml/2006/main" xmlns:r="http://schemas.openxmlformats.org/officeDocument/2006/relationships" xmlns:p="http://schemas.openxmlformats.org/presentationml/2006/main">
  <p:tag name="NUM" val="2"/>
</p:tagLst>
</file>

<file path=ppt/tags/tag89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10"/>
</p:tagLst>
</file>

<file path=ppt/tags/tag900.xml><?xml version="1.0" encoding="utf-8"?>
<p:tagLst xmlns:a="http://schemas.openxmlformats.org/drawingml/2006/main" xmlns:r="http://schemas.openxmlformats.org/officeDocument/2006/relationships" xmlns:p="http://schemas.openxmlformats.org/presentationml/2006/main">
  <p:tag name="NUM" val="4"/>
</p:tagLst>
</file>

<file path=ppt/tags/tag901.xml><?xml version="1.0" encoding="utf-8"?>
<p:tagLst xmlns:a="http://schemas.openxmlformats.org/drawingml/2006/main" xmlns:r="http://schemas.openxmlformats.org/officeDocument/2006/relationships" xmlns:p="http://schemas.openxmlformats.org/presentationml/2006/main">
  <p:tag name="NUM" val="5"/>
</p:tagLst>
</file>

<file path=ppt/tags/tag902.xml><?xml version="1.0" encoding="utf-8"?>
<p:tagLst xmlns:a="http://schemas.openxmlformats.org/drawingml/2006/main" xmlns:r="http://schemas.openxmlformats.org/officeDocument/2006/relationships" xmlns:p="http://schemas.openxmlformats.org/presentationml/2006/main">
  <p:tag name="NUM" val="6"/>
</p:tagLst>
</file>

<file path=ppt/tags/tag903.xml><?xml version="1.0" encoding="utf-8"?>
<p:tagLst xmlns:a="http://schemas.openxmlformats.org/drawingml/2006/main" xmlns:r="http://schemas.openxmlformats.org/officeDocument/2006/relationships" xmlns:p="http://schemas.openxmlformats.org/presentationml/2006/main">
  <p:tag name="NUM" val="7"/>
</p:tagLst>
</file>

<file path=ppt/tags/tag904.xml><?xml version="1.0" encoding="utf-8"?>
<p:tagLst xmlns:a="http://schemas.openxmlformats.org/drawingml/2006/main" xmlns:r="http://schemas.openxmlformats.org/officeDocument/2006/relationships" xmlns:p="http://schemas.openxmlformats.org/presentationml/2006/main">
  <p:tag name="NUM" val="1"/>
</p:tagLst>
</file>

<file path=ppt/tags/tag905.xml><?xml version="1.0" encoding="utf-8"?>
<p:tagLst xmlns:a="http://schemas.openxmlformats.org/drawingml/2006/main" xmlns:r="http://schemas.openxmlformats.org/officeDocument/2006/relationships" xmlns:p="http://schemas.openxmlformats.org/presentationml/2006/main">
  <p:tag name="NUM" val="2"/>
</p:tagLst>
</file>

<file path=ppt/tags/tag906.xml><?xml version="1.0" encoding="utf-8"?>
<p:tagLst xmlns:a="http://schemas.openxmlformats.org/drawingml/2006/main" xmlns:r="http://schemas.openxmlformats.org/officeDocument/2006/relationships" xmlns:p="http://schemas.openxmlformats.org/presentationml/2006/main">
  <p:tag name="NUM" val="3"/>
</p:tagLst>
</file>

<file path=ppt/tags/tag907.xml><?xml version="1.0" encoding="utf-8"?>
<p:tagLst xmlns:a="http://schemas.openxmlformats.org/drawingml/2006/main" xmlns:r="http://schemas.openxmlformats.org/officeDocument/2006/relationships" xmlns:p="http://schemas.openxmlformats.org/presentationml/2006/main">
  <p:tag name="NUM" val="4"/>
</p:tagLst>
</file>

<file path=ppt/tags/tag908.xml><?xml version="1.0" encoding="utf-8"?>
<p:tagLst xmlns:a="http://schemas.openxmlformats.org/drawingml/2006/main" xmlns:r="http://schemas.openxmlformats.org/officeDocument/2006/relationships" xmlns:p="http://schemas.openxmlformats.org/presentationml/2006/main">
  <p:tag name="NUM" val="5"/>
</p:tagLst>
</file>

<file path=ppt/tags/tag909.xml><?xml version="1.0" encoding="utf-8"?>
<p:tagLst xmlns:a="http://schemas.openxmlformats.org/drawingml/2006/main" xmlns:r="http://schemas.openxmlformats.org/officeDocument/2006/relationships" xmlns:p="http://schemas.openxmlformats.org/presentationml/2006/main">
  <p:tag name="NUM" val="6"/>
</p:tagLst>
</file>

<file path=ppt/tags/tag91.xml><?xml version="1.0" encoding="utf-8"?>
<p:tagLst xmlns:a="http://schemas.openxmlformats.org/drawingml/2006/main" xmlns:r="http://schemas.openxmlformats.org/officeDocument/2006/relationships" xmlns:p="http://schemas.openxmlformats.org/presentationml/2006/main">
  <p:tag name="NUM" val="11"/>
</p:tagLst>
</file>

<file path=ppt/tags/tag910.xml><?xml version="1.0" encoding="utf-8"?>
<p:tagLst xmlns:a="http://schemas.openxmlformats.org/drawingml/2006/main" xmlns:r="http://schemas.openxmlformats.org/officeDocument/2006/relationships" xmlns:p="http://schemas.openxmlformats.org/presentationml/2006/main">
  <p:tag name="NUM" val="7"/>
</p:tagLst>
</file>

<file path=ppt/tags/tag911.xml><?xml version="1.0" encoding="utf-8"?>
<p:tagLst xmlns:a="http://schemas.openxmlformats.org/drawingml/2006/main" xmlns:r="http://schemas.openxmlformats.org/officeDocument/2006/relationships" xmlns:p="http://schemas.openxmlformats.org/presentationml/2006/main">
  <p:tag name="NUM" val="1"/>
</p:tagLst>
</file>

<file path=ppt/tags/tag912.xml><?xml version="1.0" encoding="utf-8"?>
<p:tagLst xmlns:a="http://schemas.openxmlformats.org/drawingml/2006/main" xmlns:r="http://schemas.openxmlformats.org/officeDocument/2006/relationships" xmlns:p="http://schemas.openxmlformats.org/presentationml/2006/main">
  <p:tag name="NUM" val="2"/>
</p:tagLst>
</file>

<file path=ppt/tags/tag913.xml><?xml version="1.0" encoding="utf-8"?>
<p:tagLst xmlns:a="http://schemas.openxmlformats.org/drawingml/2006/main" xmlns:r="http://schemas.openxmlformats.org/officeDocument/2006/relationships" xmlns:p="http://schemas.openxmlformats.org/presentationml/2006/main">
  <p:tag name="NUM" val="3"/>
</p:tagLst>
</file>

<file path=ppt/tags/tag914.xml><?xml version="1.0" encoding="utf-8"?>
<p:tagLst xmlns:a="http://schemas.openxmlformats.org/drawingml/2006/main" xmlns:r="http://schemas.openxmlformats.org/officeDocument/2006/relationships" xmlns:p="http://schemas.openxmlformats.org/presentationml/2006/main">
  <p:tag name="NUM" val="4"/>
</p:tagLst>
</file>

<file path=ppt/tags/tag915.xml><?xml version="1.0" encoding="utf-8"?>
<p:tagLst xmlns:a="http://schemas.openxmlformats.org/drawingml/2006/main" xmlns:r="http://schemas.openxmlformats.org/officeDocument/2006/relationships" xmlns:p="http://schemas.openxmlformats.org/presentationml/2006/main">
  <p:tag name="NUM" val="5"/>
</p:tagLst>
</file>

<file path=ppt/tags/tag916.xml><?xml version="1.0" encoding="utf-8"?>
<p:tagLst xmlns:a="http://schemas.openxmlformats.org/drawingml/2006/main" xmlns:r="http://schemas.openxmlformats.org/officeDocument/2006/relationships" xmlns:p="http://schemas.openxmlformats.org/presentationml/2006/main">
  <p:tag name="NUM" val="6"/>
</p:tagLst>
</file>

<file path=ppt/tags/tag917.xml><?xml version="1.0" encoding="utf-8"?>
<p:tagLst xmlns:a="http://schemas.openxmlformats.org/drawingml/2006/main" xmlns:r="http://schemas.openxmlformats.org/officeDocument/2006/relationships" xmlns:p="http://schemas.openxmlformats.org/presentationml/2006/main">
  <p:tag name="NUM" val="7"/>
</p:tagLst>
</file>

<file path=ppt/tags/tag918.xml><?xml version="1.0" encoding="utf-8"?>
<p:tagLst xmlns:a="http://schemas.openxmlformats.org/drawingml/2006/main" xmlns:r="http://schemas.openxmlformats.org/officeDocument/2006/relationships" xmlns:p="http://schemas.openxmlformats.org/presentationml/2006/main">
  <p:tag name="NUM" val="1"/>
</p:tagLst>
</file>

<file path=ppt/tags/tag919.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12"/>
</p:tagLst>
</file>

<file path=ppt/tags/tag920.xml><?xml version="1.0" encoding="utf-8"?>
<p:tagLst xmlns:a="http://schemas.openxmlformats.org/drawingml/2006/main" xmlns:r="http://schemas.openxmlformats.org/officeDocument/2006/relationships" xmlns:p="http://schemas.openxmlformats.org/presentationml/2006/main">
  <p:tag name="NUM" val="3"/>
</p:tagLst>
</file>

<file path=ppt/tags/tag921.xml><?xml version="1.0" encoding="utf-8"?>
<p:tagLst xmlns:a="http://schemas.openxmlformats.org/drawingml/2006/main" xmlns:r="http://schemas.openxmlformats.org/officeDocument/2006/relationships" xmlns:p="http://schemas.openxmlformats.org/presentationml/2006/main">
  <p:tag name="NUM" val="4"/>
</p:tagLst>
</file>

<file path=ppt/tags/tag922.xml><?xml version="1.0" encoding="utf-8"?>
<p:tagLst xmlns:a="http://schemas.openxmlformats.org/drawingml/2006/main" xmlns:r="http://schemas.openxmlformats.org/officeDocument/2006/relationships" xmlns:p="http://schemas.openxmlformats.org/presentationml/2006/main">
  <p:tag name="NUM" val="5"/>
</p:tagLst>
</file>

<file path=ppt/tags/tag923.xml><?xml version="1.0" encoding="utf-8"?>
<p:tagLst xmlns:a="http://schemas.openxmlformats.org/drawingml/2006/main" xmlns:r="http://schemas.openxmlformats.org/officeDocument/2006/relationships" xmlns:p="http://schemas.openxmlformats.org/presentationml/2006/main">
  <p:tag name="NUM" val="6"/>
</p:tagLst>
</file>

<file path=ppt/tags/tag924.xml><?xml version="1.0" encoding="utf-8"?>
<p:tagLst xmlns:a="http://schemas.openxmlformats.org/drawingml/2006/main" xmlns:r="http://schemas.openxmlformats.org/officeDocument/2006/relationships" xmlns:p="http://schemas.openxmlformats.org/presentationml/2006/main">
  <p:tag name="NUM" val="7"/>
</p:tagLst>
</file>

<file path=ppt/tags/tag925.xml><?xml version="1.0" encoding="utf-8"?>
<p:tagLst xmlns:a="http://schemas.openxmlformats.org/drawingml/2006/main" xmlns:r="http://schemas.openxmlformats.org/officeDocument/2006/relationships" xmlns:p="http://schemas.openxmlformats.org/presentationml/2006/main">
  <p:tag name="NUM" val="1"/>
</p:tagLst>
</file>

<file path=ppt/tags/tag926.xml><?xml version="1.0" encoding="utf-8"?>
<p:tagLst xmlns:a="http://schemas.openxmlformats.org/drawingml/2006/main" xmlns:r="http://schemas.openxmlformats.org/officeDocument/2006/relationships" xmlns:p="http://schemas.openxmlformats.org/presentationml/2006/main">
  <p:tag name="NUM" val="2"/>
</p:tagLst>
</file>

<file path=ppt/tags/tag927.xml><?xml version="1.0" encoding="utf-8"?>
<p:tagLst xmlns:a="http://schemas.openxmlformats.org/drawingml/2006/main" xmlns:r="http://schemas.openxmlformats.org/officeDocument/2006/relationships" xmlns:p="http://schemas.openxmlformats.org/presentationml/2006/main">
  <p:tag name="NUM" val="3"/>
</p:tagLst>
</file>

<file path=ppt/tags/tag928.xml><?xml version="1.0" encoding="utf-8"?>
<p:tagLst xmlns:a="http://schemas.openxmlformats.org/drawingml/2006/main" xmlns:r="http://schemas.openxmlformats.org/officeDocument/2006/relationships" xmlns:p="http://schemas.openxmlformats.org/presentationml/2006/main">
  <p:tag name="NUM" val="4"/>
</p:tagLst>
</file>

<file path=ppt/tags/tag929.xml><?xml version="1.0" encoding="utf-8"?>
<p:tagLst xmlns:a="http://schemas.openxmlformats.org/drawingml/2006/main" xmlns:r="http://schemas.openxmlformats.org/officeDocument/2006/relationships" xmlns:p="http://schemas.openxmlformats.org/presentationml/2006/main">
  <p:tag name="NUM" val="5"/>
</p:tagLst>
</file>

<file path=ppt/tags/tag93.xml><?xml version="1.0" encoding="utf-8"?>
<p:tagLst xmlns:a="http://schemas.openxmlformats.org/drawingml/2006/main" xmlns:r="http://schemas.openxmlformats.org/officeDocument/2006/relationships" xmlns:p="http://schemas.openxmlformats.org/presentationml/2006/main">
  <p:tag name="NUM" val="13"/>
</p:tagLst>
</file>

<file path=ppt/tags/tag930.xml><?xml version="1.0" encoding="utf-8"?>
<p:tagLst xmlns:a="http://schemas.openxmlformats.org/drawingml/2006/main" xmlns:r="http://schemas.openxmlformats.org/officeDocument/2006/relationships" xmlns:p="http://schemas.openxmlformats.org/presentationml/2006/main">
  <p:tag name="NUM" val="6"/>
</p:tagLst>
</file>

<file path=ppt/tags/tag931.xml><?xml version="1.0" encoding="utf-8"?>
<p:tagLst xmlns:a="http://schemas.openxmlformats.org/drawingml/2006/main" xmlns:r="http://schemas.openxmlformats.org/officeDocument/2006/relationships" xmlns:p="http://schemas.openxmlformats.org/presentationml/2006/main">
  <p:tag name="NUM" val="7"/>
</p:tagLst>
</file>

<file path=ppt/tags/tag932.xml><?xml version="1.0" encoding="utf-8"?>
<p:tagLst xmlns:a="http://schemas.openxmlformats.org/drawingml/2006/main" xmlns:r="http://schemas.openxmlformats.org/officeDocument/2006/relationships" xmlns:p="http://schemas.openxmlformats.org/presentationml/2006/main">
  <p:tag name="NUM" val="1"/>
</p:tagLst>
</file>

<file path=ppt/tags/tag933.xml><?xml version="1.0" encoding="utf-8"?>
<p:tagLst xmlns:a="http://schemas.openxmlformats.org/drawingml/2006/main" xmlns:r="http://schemas.openxmlformats.org/officeDocument/2006/relationships" xmlns:p="http://schemas.openxmlformats.org/presentationml/2006/main">
  <p:tag name="NUM" val="2"/>
</p:tagLst>
</file>

<file path=ppt/tags/tag934.xml><?xml version="1.0" encoding="utf-8"?>
<p:tagLst xmlns:a="http://schemas.openxmlformats.org/drawingml/2006/main" xmlns:r="http://schemas.openxmlformats.org/officeDocument/2006/relationships" xmlns:p="http://schemas.openxmlformats.org/presentationml/2006/main">
  <p:tag name="NUM" val="3"/>
</p:tagLst>
</file>

<file path=ppt/tags/tag935.xml><?xml version="1.0" encoding="utf-8"?>
<p:tagLst xmlns:a="http://schemas.openxmlformats.org/drawingml/2006/main" xmlns:r="http://schemas.openxmlformats.org/officeDocument/2006/relationships" xmlns:p="http://schemas.openxmlformats.org/presentationml/2006/main">
  <p:tag name="NUM" val="4"/>
</p:tagLst>
</file>

<file path=ppt/tags/tag936.xml><?xml version="1.0" encoding="utf-8"?>
<p:tagLst xmlns:a="http://schemas.openxmlformats.org/drawingml/2006/main" xmlns:r="http://schemas.openxmlformats.org/officeDocument/2006/relationships" xmlns:p="http://schemas.openxmlformats.org/presentationml/2006/main">
  <p:tag name="NUM" val="5"/>
</p:tagLst>
</file>

<file path=ppt/tags/tag937.xml><?xml version="1.0" encoding="utf-8"?>
<p:tagLst xmlns:a="http://schemas.openxmlformats.org/drawingml/2006/main" xmlns:r="http://schemas.openxmlformats.org/officeDocument/2006/relationships" xmlns:p="http://schemas.openxmlformats.org/presentationml/2006/main">
  <p:tag name="NUM" val="6"/>
</p:tagLst>
</file>

<file path=ppt/tags/tag938.xml><?xml version="1.0" encoding="utf-8"?>
<p:tagLst xmlns:a="http://schemas.openxmlformats.org/drawingml/2006/main" xmlns:r="http://schemas.openxmlformats.org/officeDocument/2006/relationships" xmlns:p="http://schemas.openxmlformats.org/presentationml/2006/main">
  <p:tag name="NUM" val="7"/>
</p:tagLst>
</file>

<file path=ppt/tags/tag939.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14"/>
</p:tagLst>
</file>

<file path=ppt/tags/tag940.xml><?xml version="1.0" encoding="utf-8"?>
<p:tagLst xmlns:a="http://schemas.openxmlformats.org/drawingml/2006/main" xmlns:r="http://schemas.openxmlformats.org/officeDocument/2006/relationships" xmlns:p="http://schemas.openxmlformats.org/presentationml/2006/main">
  <p:tag name="NUM" val="2"/>
</p:tagLst>
</file>

<file path=ppt/tags/tag941.xml><?xml version="1.0" encoding="utf-8"?>
<p:tagLst xmlns:a="http://schemas.openxmlformats.org/drawingml/2006/main" xmlns:r="http://schemas.openxmlformats.org/officeDocument/2006/relationships" xmlns:p="http://schemas.openxmlformats.org/presentationml/2006/main">
  <p:tag name="NUM" val="3"/>
</p:tagLst>
</file>

<file path=ppt/tags/tag942.xml><?xml version="1.0" encoding="utf-8"?>
<p:tagLst xmlns:a="http://schemas.openxmlformats.org/drawingml/2006/main" xmlns:r="http://schemas.openxmlformats.org/officeDocument/2006/relationships" xmlns:p="http://schemas.openxmlformats.org/presentationml/2006/main">
  <p:tag name="NUM" val="4"/>
</p:tagLst>
</file>

<file path=ppt/tags/tag943.xml><?xml version="1.0" encoding="utf-8"?>
<p:tagLst xmlns:a="http://schemas.openxmlformats.org/drawingml/2006/main" xmlns:r="http://schemas.openxmlformats.org/officeDocument/2006/relationships" xmlns:p="http://schemas.openxmlformats.org/presentationml/2006/main">
  <p:tag name="NUM" val="5"/>
</p:tagLst>
</file>

<file path=ppt/tags/tag944.xml><?xml version="1.0" encoding="utf-8"?>
<p:tagLst xmlns:a="http://schemas.openxmlformats.org/drawingml/2006/main" xmlns:r="http://schemas.openxmlformats.org/officeDocument/2006/relationships" xmlns:p="http://schemas.openxmlformats.org/presentationml/2006/main">
  <p:tag name="NUM" val="6"/>
</p:tagLst>
</file>

<file path=ppt/tags/tag945.xml><?xml version="1.0" encoding="utf-8"?>
<p:tagLst xmlns:a="http://schemas.openxmlformats.org/drawingml/2006/main" xmlns:r="http://schemas.openxmlformats.org/officeDocument/2006/relationships" xmlns:p="http://schemas.openxmlformats.org/presentationml/2006/main">
  <p:tag name="NUM" val="7"/>
</p:tagLst>
</file>

<file path=ppt/tags/tag946.xml><?xml version="1.0" encoding="utf-8"?>
<p:tagLst xmlns:a="http://schemas.openxmlformats.org/drawingml/2006/main" xmlns:r="http://schemas.openxmlformats.org/officeDocument/2006/relationships" xmlns:p="http://schemas.openxmlformats.org/presentationml/2006/main">
  <p:tag name="NUM" val="1"/>
</p:tagLst>
</file>

<file path=ppt/tags/tag947.xml><?xml version="1.0" encoding="utf-8"?>
<p:tagLst xmlns:a="http://schemas.openxmlformats.org/drawingml/2006/main" xmlns:r="http://schemas.openxmlformats.org/officeDocument/2006/relationships" xmlns:p="http://schemas.openxmlformats.org/presentationml/2006/main">
  <p:tag name="NUM" val="2"/>
</p:tagLst>
</file>

<file path=ppt/tags/tag948.xml><?xml version="1.0" encoding="utf-8"?>
<p:tagLst xmlns:a="http://schemas.openxmlformats.org/drawingml/2006/main" xmlns:r="http://schemas.openxmlformats.org/officeDocument/2006/relationships" xmlns:p="http://schemas.openxmlformats.org/presentationml/2006/main">
  <p:tag name="NUM" val="3"/>
</p:tagLst>
</file>

<file path=ppt/tags/tag949.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15"/>
</p:tagLst>
</file>

<file path=ppt/tags/tag950.xml><?xml version="1.0" encoding="utf-8"?>
<p:tagLst xmlns:a="http://schemas.openxmlformats.org/drawingml/2006/main" xmlns:r="http://schemas.openxmlformats.org/officeDocument/2006/relationships" xmlns:p="http://schemas.openxmlformats.org/presentationml/2006/main">
  <p:tag name="NUM" val="5"/>
</p:tagLst>
</file>

<file path=ppt/tags/tag951.xml><?xml version="1.0" encoding="utf-8"?>
<p:tagLst xmlns:a="http://schemas.openxmlformats.org/drawingml/2006/main" xmlns:r="http://schemas.openxmlformats.org/officeDocument/2006/relationships" xmlns:p="http://schemas.openxmlformats.org/presentationml/2006/main">
  <p:tag name="NUM" val="6"/>
</p:tagLst>
</file>

<file path=ppt/tags/tag952.xml><?xml version="1.0" encoding="utf-8"?>
<p:tagLst xmlns:a="http://schemas.openxmlformats.org/drawingml/2006/main" xmlns:r="http://schemas.openxmlformats.org/officeDocument/2006/relationships" xmlns:p="http://schemas.openxmlformats.org/presentationml/2006/main">
  <p:tag name="NUM" val="7"/>
</p:tagLst>
</file>

<file path=ppt/tags/tag953.xml><?xml version="1.0" encoding="utf-8"?>
<p:tagLst xmlns:a="http://schemas.openxmlformats.org/drawingml/2006/main" xmlns:r="http://schemas.openxmlformats.org/officeDocument/2006/relationships" xmlns:p="http://schemas.openxmlformats.org/presentationml/2006/main">
  <p:tag name="NUM" val="1"/>
</p:tagLst>
</file>

<file path=ppt/tags/tag954.xml><?xml version="1.0" encoding="utf-8"?>
<p:tagLst xmlns:a="http://schemas.openxmlformats.org/drawingml/2006/main" xmlns:r="http://schemas.openxmlformats.org/officeDocument/2006/relationships" xmlns:p="http://schemas.openxmlformats.org/presentationml/2006/main">
  <p:tag name="NUM" val="2"/>
</p:tagLst>
</file>

<file path=ppt/tags/tag955.xml><?xml version="1.0" encoding="utf-8"?>
<p:tagLst xmlns:a="http://schemas.openxmlformats.org/drawingml/2006/main" xmlns:r="http://schemas.openxmlformats.org/officeDocument/2006/relationships" xmlns:p="http://schemas.openxmlformats.org/presentationml/2006/main">
  <p:tag name="NUM" val="3"/>
</p:tagLst>
</file>

<file path=ppt/tags/tag956.xml><?xml version="1.0" encoding="utf-8"?>
<p:tagLst xmlns:a="http://schemas.openxmlformats.org/drawingml/2006/main" xmlns:r="http://schemas.openxmlformats.org/officeDocument/2006/relationships" xmlns:p="http://schemas.openxmlformats.org/presentationml/2006/main">
  <p:tag name="NUM" val="4"/>
</p:tagLst>
</file>

<file path=ppt/tags/tag957.xml><?xml version="1.0" encoding="utf-8"?>
<p:tagLst xmlns:a="http://schemas.openxmlformats.org/drawingml/2006/main" xmlns:r="http://schemas.openxmlformats.org/officeDocument/2006/relationships" xmlns:p="http://schemas.openxmlformats.org/presentationml/2006/main">
  <p:tag name="NUM" val="5"/>
</p:tagLst>
</file>

<file path=ppt/tags/tag958.xml><?xml version="1.0" encoding="utf-8"?>
<p:tagLst xmlns:a="http://schemas.openxmlformats.org/drawingml/2006/main" xmlns:r="http://schemas.openxmlformats.org/officeDocument/2006/relationships" xmlns:p="http://schemas.openxmlformats.org/presentationml/2006/main">
  <p:tag name="NUM" val="6"/>
</p:tagLst>
</file>

<file path=ppt/tags/tag959.xml><?xml version="1.0" encoding="utf-8"?>
<p:tagLst xmlns:a="http://schemas.openxmlformats.org/drawingml/2006/main" xmlns:r="http://schemas.openxmlformats.org/officeDocument/2006/relationships" xmlns:p="http://schemas.openxmlformats.org/presentationml/2006/main">
  <p:tag name="NUM" val="7"/>
</p:tagLst>
</file>

<file path=ppt/tags/tag96.xml><?xml version="1.0" encoding="utf-8"?>
<p:tagLst xmlns:a="http://schemas.openxmlformats.org/drawingml/2006/main" xmlns:r="http://schemas.openxmlformats.org/officeDocument/2006/relationships" xmlns:p="http://schemas.openxmlformats.org/presentationml/2006/main">
  <p:tag name="NUM" val="16"/>
</p:tagLst>
</file>

<file path=ppt/tags/tag960.xml><?xml version="1.0" encoding="utf-8"?>
<p:tagLst xmlns:a="http://schemas.openxmlformats.org/drawingml/2006/main" xmlns:r="http://schemas.openxmlformats.org/officeDocument/2006/relationships" xmlns:p="http://schemas.openxmlformats.org/presentationml/2006/main">
  <p:tag name="NUM" val="1"/>
</p:tagLst>
</file>

<file path=ppt/tags/tag961.xml><?xml version="1.0" encoding="utf-8"?>
<p:tagLst xmlns:a="http://schemas.openxmlformats.org/drawingml/2006/main" xmlns:r="http://schemas.openxmlformats.org/officeDocument/2006/relationships" xmlns:p="http://schemas.openxmlformats.org/presentationml/2006/main">
  <p:tag name="NUM" val="2"/>
</p:tagLst>
</file>

<file path=ppt/tags/tag962.xml><?xml version="1.0" encoding="utf-8"?>
<p:tagLst xmlns:a="http://schemas.openxmlformats.org/drawingml/2006/main" xmlns:r="http://schemas.openxmlformats.org/officeDocument/2006/relationships" xmlns:p="http://schemas.openxmlformats.org/presentationml/2006/main">
  <p:tag name="NUM" val="3"/>
</p:tagLst>
</file>

<file path=ppt/tags/tag963.xml><?xml version="1.0" encoding="utf-8"?>
<p:tagLst xmlns:a="http://schemas.openxmlformats.org/drawingml/2006/main" xmlns:r="http://schemas.openxmlformats.org/officeDocument/2006/relationships" xmlns:p="http://schemas.openxmlformats.org/presentationml/2006/main">
  <p:tag name="NUM" val="4"/>
</p:tagLst>
</file>

<file path=ppt/tags/tag964.xml><?xml version="1.0" encoding="utf-8"?>
<p:tagLst xmlns:a="http://schemas.openxmlformats.org/drawingml/2006/main" xmlns:r="http://schemas.openxmlformats.org/officeDocument/2006/relationships" xmlns:p="http://schemas.openxmlformats.org/presentationml/2006/main">
  <p:tag name="NUM" val="5"/>
</p:tagLst>
</file>

<file path=ppt/tags/tag965.xml><?xml version="1.0" encoding="utf-8"?>
<p:tagLst xmlns:a="http://schemas.openxmlformats.org/drawingml/2006/main" xmlns:r="http://schemas.openxmlformats.org/officeDocument/2006/relationships" xmlns:p="http://schemas.openxmlformats.org/presentationml/2006/main">
  <p:tag name="NUM" val="6"/>
</p:tagLst>
</file>

<file path=ppt/tags/tag966.xml><?xml version="1.0" encoding="utf-8"?>
<p:tagLst xmlns:a="http://schemas.openxmlformats.org/drawingml/2006/main" xmlns:r="http://schemas.openxmlformats.org/officeDocument/2006/relationships" xmlns:p="http://schemas.openxmlformats.org/presentationml/2006/main">
  <p:tag name="NUM" val="7"/>
</p:tagLst>
</file>

<file path=ppt/tags/tag967.xml><?xml version="1.0" encoding="utf-8"?>
<p:tagLst xmlns:a="http://schemas.openxmlformats.org/drawingml/2006/main" xmlns:r="http://schemas.openxmlformats.org/officeDocument/2006/relationships" xmlns:p="http://schemas.openxmlformats.org/presentationml/2006/main">
  <p:tag name="NUM" val="1"/>
</p:tagLst>
</file>

<file path=ppt/tags/tag968.xml><?xml version="1.0" encoding="utf-8"?>
<p:tagLst xmlns:a="http://schemas.openxmlformats.org/drawingml/2006/main" xmlns:r="http://schemas.openxmlformats.org/officeDocument/2006/relationships" xmlns:p="http://schemas.openxmlformats.org/presentationml/2006/main">
  <p:tag name="NUM" val="2"/>
</p:tagLst>
</file>

<file path=ppt/tags/tag969.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17"/>
</p:tagLst>
</file>

<file path=ppt/tags/tag970.xml><?xml version="1.0" encoding="utf-8"?>
<p:tagLst xmlns:a="http://schemas.openxmlformats.org/drawingml/2006/main" xmlns:r="http://schemas.openxmlformats.org/officeDocument/2006/relationships" xmlns:p="http://schemas.openxmlformats.org/presentationml/2006/main">
  <p:tag name="NUM" val="4"/>
</p:tagLst>
</file>

<file path=ppt/tags/tag971.xml><?xml version="1.0" encoding="utf-8"?>
<p:tagLst xmlns:a="http://schemas.openxmlformats.org/drawingml/2006/main" xmlns:r="http://schemas.openxmlformats.org/officeDocument/2006/relationships" xmlns:p="http://schemas.openxmlformats.org/presentationml/2006/main">
  <p:tag name="NUM" val="5"/>
</p:tagLst>
</file>

<file path=ppt/tags/tag972.xml><?xml version="1.0" encoding="utf-8"?>
<p:tagLst xmlns:a="http://schemas.openxmlformats.org/drawingml/2006/main" xmlns:r="http://schemas.openxmlformats.org/officeDocument/2006/relationships" xmlns:p="http://schemas.openxmlformats.org/presentationml/2006/main">
  <p:tag name="NUM" val="6"/>
</p:tagLst>
</file>

<file path=ppt/tags/tag973.xml><?xml version="1.0" encoding="utf-8"?>
<p:tagLst xmlns:a="http://schemas.openxmlformats.org/drawingml/2006/main" xmlns:r="http://schemas.openxmlformats.org/officeDocument/2006/relationships" xmlns:p="http://schemas.openxmlformats.org/presentationml/2006/main">
  <p:tag name="NUM" val="7"/>
</p:tagLst>
</file>

<file path=ppt/tags/tag974.xml><?xml version="1.0" encoding="utf-8"?>
<p:tagLst xmlns:a="http://schemas.openxmlformats.org/drawingml/2006/main" xmlns:r="http://schemas.openxmlformats.org/officeDocument/2006/relationships" xmlns:p="http://schemas.openxmlformats.org/presentationml/2006/main">
  <p:tag name="NUM" val="1"/>
</p:tagLst>
</file>

<file path=ppt/tags/tag975.xml><?xml version="1.0" encoding="utf-8"?>
<p:tagLst xmlns:a="http://schemas.openxmlformats.org/drawingml/2006/main" xmlns:r="http://schemas.openxmlformats.org/officeDocument/2006/relationships" xmlns:p="http://schemas.openxmlformats.org/presentationml/2006/main">
  <p:tag name="NUM" val="2"/>
</p:tagLst>
</file>

<file path=ppt/tags/tag976.xml><?xml version="1.0" encoding="utf-8"?>
<p:tagLst xmlns:a="http://schemas.openxmlformats.org/drawingml/2006/main" xmlns:r="http://schemas.openxmlformats.org/officeDocument/2006/relationships" xmlns:p="http://schemas.openxmlformats.org/presentationml/2006/main">
  <p:tag name="NUM" val="3"/>
</p:tagLst>
</file>

<file path=ppt/tags/tag977.xml><?xml version="1.0" encoding="utf-8"?>
<p:tagLst xmlns:a="http://schemas.openxmlformats.org/drawingml/2006/main" xmlns:r="http://schemas.openxmlformats.org/officeDocument/2006/relationships" xmlns:p="http://schemas.openxmlformats.org/presentationml/2006/main">
  <p:tag name="NUM" val="4"/>
</p:tagLst>
</file>

<file path=ppt/tags/tag978.xml><?xml version="1.0" encoding="utf-8"?>
<p:tagLst xmlns:a="http://schemas.openxmlformats.org/drawingml/2006/main" xmlns:r="http://schemas.openxmlformats.org/officeDocument/2006/relationships" xmlns:p="http://schemas.openxmlformats.org/presentationml/2006/main">
  <p:tag name="NUM" val="5"/>
</p:tagLst>
</file>

<file path=ppt/tags/tag979.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18"/>
</p:tagLst>
</file>

<file path=ppt/tags/tag980.xml><?xml version="1.0" encoding="utf-8"?>
<p:tagLst xmlns:a="http://schemas.openxmlformats.org/drawingml/2006/main" xmlns:r="http://schemas.openxmlformats.org/officeDocument/2006/relationships" xmlns:p="http://schemas.openxmlformats.org/presentationml/2006/main">
  <p:tag name="NUM" val="7"/>
</p:tagLst>
</file>

<file path=ppt/tags/tag981.xml><?xml version="1.0" encoding="utf-8"?>
<p:tagLst xmlns:a="http://schemas.openxmlformats.org/drawingml/2006/main" xmlns:r="http://schemas.openxmlformats.org/officeDocument/2006/relationships" xmlns:p="http://schemas.openxmlformats.org/presentationml/2006/main">
  <p:tag name="NUM" val="1"/>
</p:tagLst>
</file>

<file path=ppt/tags/tag982.xml><?xml version="1.0" encoding="utf-8"?>
<p:tagLst xmlns:a="http://schemas.openxmlformats.org/drawingml/2006/main" xmlns:r="http://schemas.openxmlformats.org/officeDocument/2006/relationships" xmlns:p="http://schemas.openxmlformats.org/presentationml/2006/main">
  <p:tag name="NUM" val="2"/>
</p:tagLst>
</file>

<file path=ppt/tags/tag983.xml><?xml version="1.0" encoding="utf-8"?>
<p:tagLst xmlns:a="http://schemas.openxmlformats.org/drawingml/2006/main" xmlns:r="http://schemas.openxmlformats.org/officeDocument/2006/relationships" xmlns:p="http://schemas.openxmlformats.org/presentationml/2006/main">
  <p:tag name="NUM" val="3"/>
</p:tagLst>
</file>

<file path=ppt/tags/tag984.xml><?xml version="1.0" encoding="utf-8"?>
<p:tagLst xmlns:a="http://schemas.openxmlformats.org/drawingml/2006/main" xmlns:r="http://schemas.openxmlformats.org/officeDocument/2006/relationships" xmlns:p="http://schemas.openxmlformats.org/presentationml/2006/main">
  <p:tag name="NUM" val="4"/>
</p:tagLst>
</file>

<file path=ppt/tags/tag985.xml><?xml version="1.0" encoding="utf-8"?>
<p:tagLst xmlns:a="http://schemas.openxmlformats.org/drawingml/2006/main" xmlns:r="http://schemas.openxmlformats.org/officeDocument/2006/relationships" xmlns:p="http://schemas.openxmlformats.org/presentationml/2006/main">
  <p:tag name="NUM" val="5"/>
</p:tagLst>
</file>

<file path=ppt/tags/tag986.xml><?xml version="1.0" encoding="utf-8"?>
<p:tagLst xmlns:a="http://schemas.openxmlformats.org/drawingml/2006/main" xmlns:r="http://schemas.openxmlformats.org/officeDocument/2006/relationships" xmlns:p="http://schemas.openxmlformats.org/presentationml/2006/main">
  <p:tag name="NUM" val="6"/>
</p:tagLst>
</file>

<file path=ppt/tags/tag987.xml><?xml version="1.0" encoding="utf-8"?>
<p:tagLst xmlns:a="http://schemas.openxmlformats.org/drawingml/2006/main" xmlns:r="http://schemas.openxmlformats.org/officeDocument/2006/relationships" xmlns:p="http://schemas.openxmlformats.org/presentationml/2006/main">
  <p:tag name="NUM" val="7"/>
</p:tagLst>
</file>

<file path=ppt/tags/tag988.xml><?xml version="1.0" encoding="utf-8"?>
<p:tagLst xmlns:a="http://schemas.openxmlformats.org/drawingml/2006/main" xmlns:r="http://schemas.openxmlformats.org/officeDocument/2006/relationships" xmlns:p="http://schemas.openxmlformats.org/presentationml/2006/main">
  <p:tag name="NUM" val="8"/>
</p:tagLst>
</file>

<file path=ppt/tags/tag989.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19"/>
</p:tagLst>
</file>

<file path=ppt/tags/tag990.xml><?xml version="1.0" encoding="utf-8"?>
<p:tagLst xmlns:a="http://schemas.openxmlformats.org/drawingml/2006/main" xmlns:r="http://schemas.openxmlformats.org/officeDocument/2006/relationships" xmlns:p="http://schemas.openxmlformats.org/presentationml/2006/main">
  <p:tag name="NUM" val="2"/>
</p:tagLst>
</file>

<file path=ppt/tags/tag991.xml><?xml version="1.0" encoding="utf-8"?>
<p:tagLst xmlns:a="http://schemas.openxmlformats.org/drawingml/2006/main" xmlns:r="http://schemas.openxmlformats.org/officeDocument/2006/relationships" xmlns:p="http://schemas.openxmlformats.org/presentationml/2006/main">
  <p:tag name="NUM" val="3"/>
</p:tagLst>
</file>

<file path=ppt/tags/tag992.xml><?xml version="1.0" encoding="utf-8"?>
<p:tagLst xmlns:a="http://schemas.openxmlformats.org/drawingml/2006/main" xmlns:r="http://schemas.openxmlformats.org/officeDocument/2006/relationships" xmlns:p="http://schemas.openxmlformats.org/presentationml/2006/main">
  <p:tag name="NUM" val="4"/>
</p:tagLst>
</file>

<file path=ppt/tags/tag993.xml><?xml version="1.0" encoding="utf-8"?>
<p:tagLst xmlns:a="http://schemas.openxmlformats.org/drawingml/2006/main" xmlns:r="http://schemas.openxmlformats.org/officeDocument/2006/relationships" xmlns:p="http://schemas.openxmlformats.org/presentationml/2006/main">
  <p:tag name="NUM" val="5"/>
</p:tagLst>
</file>

<file path=ppt/tags/tag994.xml><?xml version="1.0" encoding="utf-8"?>
<p:tagLst xmlns:a="http://schemas.openxmlformats.org/drawingml/2006/main" xmlns:r="http://schemas.openxmlformats.org/officeDocument/2006/relationships" xmlns:p="http://schemas.openxmlformats.org/presentationml/2006/main">
  <p:tag name="NUM" val="6"/>
</p:tagLst>
</file>

<file path=ppt/tags/tag995.xml><?xml version="1.0" encoding="utf-8"?>
<p:tagLst xmlns:a="http://schemas.openxmlformats.org/drawingml/2006/main" xmlns:r="http://schemas.openxmlformats.org/officeDocument/2006/relationships" xmlns:p="http://schemas.openxmlformats.org/presentationml/2006/main">
  <p:tag name="NUM" val="1"/>
</p:tagLst>
</file>

<file path=ppt/tags/tag996.xml><?xml version="1.0" encoding="utf-8"?>
<p:tagLst xmlns:a="http://schemas.openxmlformats.org/drawingml/2006/main" xmlns:r="http://schemas.openxmlformats.org/officeDocument/2006/relationships" xmlns:p="http://schemas.openxmlformats.org/presentationml/2006/main">
  <p:tag name="NUM" val="2"/>
</p:tagLst>
</file>

<file path=ppt/tags/tag997.xml><?xml version="1.0" encoding="utf-8"?>
<p:tagLst xmlns:a="http://schemas.openxmlformats.org/drawingml/2006/main" xmlns:r="http://schemas.openxmlformats.org/officeDocument/2006/relationships" xmlns:p="http://schemas.openxmlformats.org/presentationml/2006/main">
  <p:tag name="NUM" val="3"/>
</p:tagLst>
</file>

<file path=ppt/tags/tag998.xml><?xml version="1.0" encoding="utf-8"?>
<p:tagLst xmlns:a="http://schemas.openxmlformats.org/drawingml/2006/main" xmlns:r="http://schemas.openxmlformats.org/officeDocument/2006/relationships" xmlns:p="http://schemas.openxmlformats.org/presentationml/2006/main">
  <p:tag name="NUM" val="4"/>
</p:tagLst>
</file>

<file path=ppt/tags/tag99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Thème Office">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Offre formations Inter &amp; Intra</Template>
  <TotalTime>340</TotalTime>
  <Words>10160</Words>
  <Application>Microsoft Office PowerPoint</Application>
  <PresentationFormat>Grand écran</PresentationFormat>
  <Paragraphs>1492</Paragraphs>
  <Slides>148</Slides>
  <Notes>3</Notes>
  <HiddenSlides>125</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148</vt:i4>
      </vt:variant>
    </vt:vector>
  </HeadingPairs>
  <TitlesOfParts>
    <vt:vector size="161" baseType="lpstr">
      <vt:lpstr>Batang</vt:lpstr>
      <vt:lpstr>Arial</vt:lpstr>
      <vt:lpstr>Arial Black</vt:lpstr>
      <vt:lpstr>Calibri</vt:lpstr>
      <vt:lpstr>Calibri Light</vt:lpstr>
      <vt:lpstr>DilleniaUPC</vt:lpstr>
      <vt:lpstr>Helvetica</vt:lpstr>
      <vt:lpstr>Tahoma</vt:lpstr>
      <vt:lpstr>Tw Cen MT</vt:lpstr>
      <vt:lpstr>Wingdings</vt:lpstr>
      <vt:lpstr>Thème Office</vt:lpstr>
      <vt:lpstr>Conception personnalisée</vt:lpstr>
      <vt:lpstr>1_Conception personnalisée</vt:lpstr>
      <vt:lpstr>Présentation PowerPoint</vt:lpstr>
      <vt:lpstr>Présentation :</vt:lpstr>
      <vt:lpstr>Présentation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INTER-ENTREPRISES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27</cp:revision>
  <dcterms:created xsi:type="dcterms:W3CDTF">2019-11-24T08:10:27Z</dcterms:created>
  <dcterms:modified xsi:type="dcterms:W3CDTF">2020-01-19T14:48:15Z</dcterms:modified>
</cp:coreProperties>
</file>